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0"/>
    <p:restoredTop sz="96327"/>
  </p:normalViewPr>
  <p:slideViewPr>
    <p:cSldViewPr snapToGrid="0">
      <p:cViewPr varScale="1">
        <p:scale>
          <a:sx n="98" d="100"/>
          <a:sy n="98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DBEB7-2839-41D5-B418-AF6CFFE8CC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B0920E-EF25-4963-94D4-DF5A9BB847E0}">
      <dgm:prSet/>
      <dgm:spPr/>
      <dgm:t>
        <a:bodyPr/>
        <a:lstStyle/>
        <a:p>
          <a:r>
            <a:rPr lang="en-US"/>
            <a:t>Resize the data</a:t>
          </a:r>
        </a:p>
      </dgm:t>
    </dgm:pt>
    <dgm:pt modelId="{085A0078-3C61-4D60-8FB1-D90E313FAEC5}" type="parTrans" cxnId="{889A18ED-C256-45E7-8AE5-29C21FDC7630}">
      <dgm:prSet/>
      <dgm:spPr/>
      <dgm:t>
        <a:bodyPr/>
        <a:lstStyle/>
        <a:p>
          <a:endParaRPr lang="en-US"/>
        </a:p>
      </dgm:t>
    </dgm:pt>
    <dgm:pt modelId="{8DC4D8E1-EFD4-48E3-AF03-C8EC09A31B56}" type="sibTrans" cxnId="{889A18ED-C256-45E7-8AE5-29C21FDC7630}">
      <dgm:prSet/>
      <dgm:spPr/>
      <dgm:t>
        <a:bodyPr/>
        <a:lstStyle/>
        <a:p>
          <a:endParaRPr lang="en-US"/>
        </a:p>
      </dgm:t>
    </dgm:pt>
    <dgm:pt modelId="{1CB76EA2-B1E6-41CA-ACD3-3063F0A689C0}">
      <dgm:prSet/>
      <dgm:spPr/>
      <dgm:t>
        <a:bodyPr/>
        <a:lstStyle/>
        <a:p>
          <a:r>
            <a:rPr lang="en-US"/>
            <a:t>Convert to gray scale</a:t>
          </a:r>
        </a:p>
      </dgm:t>
    </dgm:pt>
    <dgm:pt modelId="{8A3BA73C-8105-4735-81EC-CEBB6DF42105}" type="parTrans" cxnId="{43251DB7-3835-4FC4-9DE4-CA39C2E16287}">
      <dgm:prSet/>
      <dgm:spPr/>
      <dgm:t>
        <a:bodyPr/>
        <a:lstStyle/>
        <a:p>
          <a:endParaRPr lang="en-US"/>
        </a:p>
      </dgm:t>
    </dgm:pt>
    <dgm:pt modelId="{064B6909-9307-4BEC-8F81-5131DD6327F3}" type="sibTrans" cxnId="{43251DB7-3835-4FC4-9DE4-CA39C2E16287}">
      <dgm:prSet/>
      <dgm:spPr/>
      <dgm:t>
        <a:bodyPr/>
        <a:lstStyle/>
        <a:p>
          <a:endParaRPr lang="en-US"/>
        </a:p>
      </dgm:t>
    </dgm:pt>
    <dgm:pt modelId="{858CE2C8-AF71-4351-9265-B7CA60460F8F}">
      <dgm:prSet/>
      <dgm:spPr/>
      <dgm:t>
        <a:bodyPr/>
        <a:lstStyle/>
        <a:p>
          <a:r>
            <a:rPr lang="en-US"/>
            <a:t>Normalize the images</a:t>
          </a:r>
        </a:p>
      </dgm:t>
    </dgm:pt>
    <dgm:pt modelId="{3C93762B-8935-484D-879D-2AAF5AB05E33}" type="parTrans" cxnId="{A449F18D-95D3-47CA-91A2-185E2F0D0C9C}">
      <dgm:prSet/>
      <dgm:spPr/>
      <dgm:t>
        <a:bodyPr/>
        <a:lstStyle/>
        <a:p>
          <a:endParaRPr lang="en-US"/>
        </a:p>
      </dgm:t>
    </dgm:pt>
    <dgm:pt modelId="{EEDE178B-1BB4-40CC-8CBA-5D8AD0DFFDCE}" type="sibTrans" cxnId="{A449F18D-95D3-47CA-91A2-185E2F0D0C9C}">
      <dgm:prSet/>
      <dgm:spPr/>
      <dgm:t>
        <a:bodyPr/>
        <a:lstStyle/>
        <a:p>
          <a:endParaRPr lang="en-US"/>
        </a:p>
      </dgm:t>
    </dgm:pt>
    <dgm:pt modelId="{A8CA9D14-9A28-4491-A0A5-BCC93BB7E9B9}">
      <dgm:prSet/>
      <dgm:spPr/>
      <dgm:t>
        <a:bodyPr/>
        <a:lstStyle/>
        <a:p>
          <a:r>
            <a:rPr lang="en-US"/>
            <a:t>Use encoder to reduce the dimensions of data</a:t>
          </a:r>
        </a:p>
      </dgm:t>
    </dgm:pt>
    <dgm:pt modelId="{AFF5E2D1-D9C0-4D0F-9B50-3E18A4D284AC}" type="parTrans" cxnId="{8254E27C-98AC-4F2F-8008-9A180F0AF61E}">
      <dgm:prSet/>
      <dgm:spPr/>
      <dgm:t>
        <a:bodyPr/>
        <a:lstStyle/>
        <a:p>
          <a:endParaRPr lang="en-US"/>
        </a:p>
      </dgm:t>
    </dgm:pt>
    <dgm:pt modelId="{4FA9CBD9-F6C3-4A8A-9461-2FDA508689AF}" type="sibTrans" cxnId="{8254E27C-98AC-4F2F-8008-9A180F0AF61E}">
      <dgm:prSet/>
      <dgm:spPr/>
      <dgm:t>
        <a:bodyPr/>
        <a:lstStyle/>
        <a:p>
          <a:endParaRPr lang="en-US"/>
        </a:p>
      </dgm:t>
    </dgm:pt>
    <dgm:pt modelId="{F7486F39-8ED1-4FF2-BE56-9FFABC96C52D}" type="pres">
      <dgm:prSet presAssocID="{981DBEB7-2839-41D5-B418-AF6CFFE8CCE4}" presName="root" presStyleCnt="0">
        <dgm:presLayoutVars>
          <dgm:dir/>
          <dgm:resizeHandles val="exact"/>
        </dgm:presLayoutVars>
      </dgm:prSet>
      <dgm:spPr/>
    </dgm:pt>
    <dgm:pt modelId="{24786EDA-D081-4F41-B85D-AEA3D8D5FFD1}" type="pres">
      <dgm:prSet presAssocID="{E8B0920E-EF25-4963-94D4-DF5A9BB847E0}" presName="compNode" presStyleCnt="0"/>
      <dgm:spPr/>
    </dgm:pt>
    <dgm:pt modelId="{50B0B8BF-29EA-4C90-AB6D-4F8E5B738C14}" type="pres">
      <dgm:prSet presAssocID="{E8B0920E-EF25-4963-94D4-DF5A9BB847E0}" presName="bgRect" presStyleLbl="bgShp" presStyleIdx="0" presStyleCnt="4"/>
      <dgm:spPr/>
    </dgm:pt>
    <dgm:pt modelId="{78ADA71B-9A82-4CB8-9585-C164E4946EFE}" type="pres">
      <dgm:prSet presAssocID="{E8B0920E-EF25-4963-94D4-DF5A9BB847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9A24D3E-1E60-4490-92FC-D3033A16828A}" type="pres">
      <dgm:prSet presAssocID="{E8B0920E-EF25-4963-94D4-DF5A9BB847E0}" presName="spaceRect" presStyleCnt="0"/>
      <dgm:spPr/>
    </dgm:pt>
    <dgm:pt modelId="{D3A67712-D828-4076-AA97-D78F5D7D2854}" type="pres">
      <dgm:prSet presAssocID="{E8B0920E-EF25-4963-94D4-DF5A9BB847E0}" presName="parTx" presStyleLbl="revTx" presStyleIdx="0" presStyleCnt="4">
        <dgm:presLayoutVars>
          <dgm:chMax val="0"/>
          <dgm:chPref val="0"/>
        </dgm:presLayoutVars>
      </dgm:prSet>
      <dgm:spPr/>
    </dgm:pt>
    <dgm:pt modelId="{3B8C88D0-AE3A-476A-BB74-1DEF1923666D}" type="pres">
      <dgm:prSet presAssocID="{8DC4D8E1-EFD4-48E3-AF03-C8EC09A31B56}" presName="sibTrans" presStyleCnt="0"/>
      <dgm:spPr/>
    </dgm:pt>
    <dgm:pt modelId="{AD41AD7F-0AE7-4E3E-B97A-7BA7010F8EED}" type="pres">
      <dgm:prSet presAssocID="{1CB76EA2-B1E6-41CA-ACD3-3063F0A689C0}" presName="compNode" presStyleCnt="0"/>
      <dgm:spPr/>
    </dgm:pt>
    <dgm:pt modelId="{0811F81B-F84E-4062-8144-B8A4C0464186}" type="pres">
      <dgm:prSet presAssocID="{1CB76EA2-B1E6-41CA-ACD3-3063F0A689C0}" presName="bgRect" presStyleLbl="bgShp" presStyleIdx="1" presStyleCnt="4"/>
      <dgm:spPr/>
    </dgm:pt>
    <dgm:pt modelId="{C97F6BFA-6CB2-47BC-82DC-1B97B739B450}" type="pres">
      <dgm:prSet presAssocID="{1CB76EA2-B1E6-41CA-ACD3-3063F0A689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AC347AC-59A6-4F4F-99AB-18153969767F}" type="pres">
      <dgm:prSet presAssocID="{1CB76EA2-B1E6-41CA-ACD3-3063F0A689C0}" presName="spaceRect" presStyleCnt="0"/>
      <dgm:spPr/>
    </dgm:pt>
    <dgm:pt modelId="{7DC0B60D-51B7-4597-827D-AA5C7B19CB6A}" type="pres">
      <dgm:prSet presAssocID="{1CB76EA2-B1E6-41CA-ACD3-3063F0A689C0}" presName="parTx" presStyleLbl="revTx" presStyleIdx="1" presStyleCnt="4">
        <dgm:presLayoutVars>
          <dgm:chMax val="0"/>
          <dgm:chPref val="0"/>
        </dgm:presLayoutVars>
      </dgm:prSet>
      <dgm:spPr/>
    </dgm:pt>
    <dgm:pt modelId="{CA0C06F2-48E4-4F51-8C87-E2592B2F9BEB}" type="pres">
      <dgm:prSet presAssocID="{064B6909-9307-4BEC-8F81-5131DD6327F3}" presName="sibTrans" presStyleCnt="0"/>
      <dgm:spPr/>
    </dgm:pt>
    <dgm:pt modelId="{497A533F-C40B-4DCF-9CDF-825F6493F491}" type="pres">
      <dgm:prSet presAssocID="{858CE2C8-AF71-4351-9265-B7CA60460F8F}" presName="compNode" presStyleCnt="0"/>
      <dgm:spPr/>
    </dgm:pt>
    <dgm:pt modelId="{70095411-2134-4B96-A9FB-346D34447F62}" type="pres">
      <dgm:prSet presAssocID="{858CE2C8-AF71-4351-9265-B7CA60460F8F}" presName="bgRect" presStyleLbl="bgShp" presStyleIdx="2" presStyleCnt="4"/>
      <dgm:spPr/>
    </dgm:pt>
    <dgm:pt modelId="{F1FBB9A9-28E8-4C6F-B09F-B820E6C9C1C8}" type="pres">
      <dgm:prSet presAssocID="{858CE2C8-AF71-4351-9265-B7CA60460F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xt"/>
        </a:ext>
      </dgm:extLst>
    </dgm:pt>
    <dgm:pt modelId="{58077DFB-7CA7-4004-AF45-9684AA010742}" type="pres">
      <dgm:prSet presAssocID="{858CE2C8-AF71-4351-9265-B7CA60460F8F}" presName="spaceRect" presStyleCnt="0"/>
      <dgm:spPr/>
    </dgm:pt>
    <dgm:pt modelId="{1D4AC749-84B7-455C-9B5C-EA2DEB1C5667}" type="pres">
      <dgm:prSet presAssocID="{858CE2C8-AF71-4351-9265-B7CA60460F8F}" presName="parTx" presStyleLbl="revTx" presStyleIdx="2" presStyleCnt="4">
        <dgm:presLayoutVars>
          <dgm:chMax val="0"/>
          <dgm:chPref val="0"/>
        </dgm:presLayoutVars>
      </dgm:prSet>
      <dgm:spPr/>
    </dgm:pt>
    <dgm:pt modelId="{476DDF22-8B01-4AC0-A2CF-3CBB652167F7}" type="pres">
      <dgm:prSet presAssocID="{EEDE178B-1BB4-40CC-8CBA-5D8AD0DFFDCE}" presName="sibTrans" presStyleCnt="0"/>
      <dgm:spPr/>
    </dgm:pt>
    <dgm:pt modelId="{B433C5C1-46AE-4C74-B9F0-0042F5F644D9}" type="pres">
      <dgm:prSet presAssocID="{A8CA9D14-9A28-4491-A0A5-BCC93BB7E9B9}" presName="compNode" presStyleCnt="0"/>
      <dgm:spPr/>
    </dgm:pt>
    <dgm:pt modelId="{405D648E-76EF-4C3E-8409-15B4B76EE638}" type="pres">
      <dgm:prSet presAssocID="{A8CA9D14-9A28-4491-A0A5-BCC93BB7E9B9}" presName="bgRect" presStyleLbl="bgShp" presStyleIdx="3" presStyleCnt="4"/>
      <dgm:spPr/>
    </dgm:pt>
    <dgm:pt modelId="{5467B840-2BBF-4FC0-8BC2-3CD1FEE15100}" type="pres">
      <dgm:prSet presAssocID="{A8CA9D14-9A28-4491-A0A5-BCC93BB7E9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185AB92-0463-4A91-B852-E98E0F8C3D65}" type="pres">
      <dgm:prSet presAssocID="{A8CA9D14-9A28-4491-A0A5-BCC93BB7E9B9}" presName="spaceRect" presStyleCnt="0"/>
      <dgm:spPr/>
    </dgm:pt>
    <dgm:pt modelId="{5D8522DE-F382-456B-86F5-0E0729BFD398}" type="pres">
      <dgm:prSet presAssocID="{A8CA9D14-9A28-4491-A0A5-BCC93BB7E9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341D816-FDBA-4A6A-B199-19658D99591D}" type="presOf" srcId="{1CB76EA2-B1E6-41CA-ACD3-3063F0A689C0}" destId="{7DC0B60D-51B7-4597-827D-AA5C7B19CB6A}" srcOrd="0" destOrd="0" presId="urn:microsoft.com/office/officeart/2018/2/layout/IconVerticalSolidList"/>
    <dgm:cxn modelId="{88395D31-8BCE-4425-843B-18204841C3F6}" type="presOf" srcId="{A8CA9D14-9A28-4491-A0A5-BCC93BB7E9B9}" destId="{5D8522DE-F382-456B-86F5-0E0729BFD398}" srcOrd="0" destOrd="0" presId="urn:microsoft.com/office/officeart/2018/2/layout/IconVerticalSolidList"/>
    <dgm:cxn modelId="{F767137C-A43C-46AB-87C7-7CAE700FA500}" type="presOf" srcId="{858CE2C8-AF71-4351-9265-B7CA60460F8F}" destId="{1D4AC749-84B7-455C-9B5C-EA2DEB1C5667}" srcOrd="0" destOrd="0" presId="urn:microsoft.com/office/officeart/2018/2/layout/IconVerticalSolidList"/>
    <dgm:cxn modelId="{8254E27C-98AC-4F2F-8008-9A180F0AF61E}" srcId="{981DBEB7-2839-41D5-B418-AF6CFFE8CCE4}" destId="{A8CA9D14-9A28-4491-A0A5-BCC93BB7E9B9}" srcOrd="3" destOrd="0" parTransId="{AFF5E2D1-D9C0-4D0F-9B50-3E18A4D284AC}" sibTransId="{4FA9CBD9-F6C3-4A8A-9461-2FDA508689AF}"/>
    <dgm:cxn modelId="{71A41B85-42E9-417F-9759-228681D48D3F}" type="presOf" srcId="{981DBEB7-2839-41D5-B418-AF6CFFE8CCE4}" destId="{F7486F39-8ED1-4FF2-BE56-9FFABC96C52D}" srcOrd="0" destOrd="0" presId="urn:microsoft.com/office/officeart/2018/2/layout/IconVerticalSolidList"/>
    <dgm:cxn modelId="{A449F18D-95D3-47CA-91A2-185E2F0D0C9C}" srcId="{981DBEB7-2839-41D5-B418-AF6CFFE8CCE4}" destId="{858CE2C8-AF71-4351-9265-B7CA60460F8F}" srcOrd="2" destOrd="0" parTransId="{3C93762B-8935-484D-879D-2AAF5AB05E33}" sibTransId="{EEDE178B-1BB4-40CC-8CBA-5D8AD0DFFDCE}"/>
    <dgm:cxn modelId="{FA6DE791-2E92-4043-B0CF-25DB044BD1B4}" type="presOf" srcId="{E8B0920E-EF25-4963-94D4-DF5A9BB847E0}" destId="{D3A67712-D828-4076-AA97-D78F5D7D2854}" srcOrd="0" destOrd="0" presId="urn:microsoft.com/office/officeart/2018/2/layout/IconVerticalSolidList"/>
    <dgm:cxn modelId="{43251DB7-3835-4FC4-9DE4-CA39C2E16287}" srcId="{981DBEB7-2839-41D5-B418-AF6CFFE8CCE4}" destId="{1CB76EA2-B1E6-41CA-ACD3-3063F0A689C0}" srcOrd="1" destOrd="0" parTransId="{8A3BA73C-8105-4735-81EC-CEBB6DF42105}" sibTransId="{064B6909-9307-4BEC-8F81-5131DD6327F3}"/>
    <dgm:cxn modelId="{889A18ED-C256-45E7-8AE5-29C21FDC7630}" srcId="{981DBEB7-2839-41D5-B418-AF6CFFE8CCE4}" destId="{E8B0920E-EF25-4963-94D4-DF5A9BB847E0}" srcOrd="0" destOrd="0" parTransId="{085A0078-3C61-4D60-8FB1-D90E313FAEC5}" sibTransId="{8DC4D8E1-EFD4-48E3-AF03-C8EC09A31B56}"/>
    <dgm:cxn modelId="{1B43FACF-75F6-4AF6-81A0-E472E265D8E4}" type="presParOf" srcId="{F7486F39-8ED1-4FF2-BE56-9FFABC96C52D}" destId="{24786EDA-D081-4F41-B85D-AEA3D8D5FFD1}" srcOrd="0" destOrd="0" presId="urn:microsoft.com/office/officeart/2018/2/layout/IconVerticalSolidList"/>
    <dgm:cxn modelId="{5E070206-A733-4F2E-87B6-4A5CBFBFD207}" type="presParOf" srcId="{24786EDA-D081-4F41-B85D-AEA3D8D5FFD1}" destId="{50B0B8BF-29EA-4C90-AB6D-4F8E5B738C14}" srcOrd="0" destOrd="0" presId="urn:microsoft.com/office/officeart/2018/2/layout/IconVerticalSolidList"/>
    <dgm:cxn modelId="{1D11746B-F770-4C8C-B2AA-A428AF96886B}" type="presParOf" srcId="{24786EDA-D081-4F41-B85D-AEA3D8D5FFD1}" destId="{78ADA71B-9A82-4CB8-9585-C164E4946EFE}" srcOrd="1" destOrd="0" presId="urn:microsoft.com/office/officeart/2018/2/layout/IconVerticalSolidList"/>
    <dgm:cxn modelId="{21884E21-F364-43EB-9A60-656E07291E92}" type="presParOf" srcId="{24786EDA-D081-4F41-B85D-AEA3D8D5FFD1}" destId="{49A24D3E-1E60-4490-92FC-D3033A16828A}" srcOrd="2" destOrd="0" presId="urn:microsoft.com/office/officeart/2018/2/layout/IconVerticalSolidList"/>
    <dgm:cxn modelId="{CFAB9D65-6216-4952-A18F-38A0112667B5}" type="presParOf" srcId="{24786EDA-D081-4F41-B85D-AEA3D8D5FFD1}" destId="{D3A67712-D828-4076-AA97-D78F5D7D2854}" srcOrd="3" destOrd="0" presId="urn:microsoft.com/office/officeart/2018/2/layout/IconVerticalSolidList"/>
    <dgm:cxn modelId="{D812E08C-45B6-469D-885C-32EE95CD8D16}" type="presParOf" srcId="{F7486F39-8ED1-4FF2-BE56-9FFABC96C52D}" destId="{3B8C88D0-AE3A-476A-BB74-1DEF1923666D}" srcOrd="1" destOrd="0" presId="urn:microsoft.com/office/officeart/2018/2/layout/IconVerticalSolidList"/>
    <dgm:cxn modelId="{0C3387C6-935A-4C2C-916B-CD5BF4439F2A}" type="presParOf" srcId="{F7486F39-8ED1-4FF2-BE56-9FFABC96C52D}" destId="{AD41AD7F-0AE7-4E3E-B97A-7BA7010F8EED}" srcOrd="2" destOrd="0" presId="urn:microsoft.com/office/officeart/2018/2/layout/IconVerticalSolidList"/>
    <dgm:cxn modelId="{D514FB05-C5E2-4037-B410-98DDCBDFDA7B}" type="presParOf" srcId="{AD41AD7F-0AE7-4E3E-B97A-7BA7010F8EED}" destId="{0811F81B-F84E-4062-8144-B8A4C0464186}" srcOrd="0" destOrd="0" presId="urn:microsoft.com/office/officeart/2018/2/layout/IconVerticalSolidList"/>
    <dgm:cxn modelId="{C01C8AC1-305C-4845-8DD9-1342F91F5A48}" type="presParOf" srcId="{AD41AD7F-0AE7-4E3E-B97A-7BA7010F8EED}" destId="{C97F6BFA-6CB2-47BC-82DC-1B97B739B450}" srcOrd="1" destOrd="0" presId="urn:microsoft.com/office/officeart/2018/2/layout/IconVerticalSolidList"/>
    <dgm:cxn modelId="{832EC9AC-93FB-45F7-AE1F-13227ABB74F2}" type="presParOf" srcId="{AD41AD7F-0AE7-4E3E-B97A-7BA7010F8EED}" destId="{DAC347AC-59A6-4F4F-99AB-18153969767F}" srcOrd="2" destOrd="0" presId="urn:microsoft.com/office/officeart/2018/2/layout/IconVerticalSolidList"/>
    <dgm:cxn modelId="{496DF5B0-F17B-4098-800B-7D870F4B7415}" type="presParOf" srcId="{AD41AD7F-0AE7-4E3E-B97A-7BA7010F8EED}" destId="{7DC0B60D-51B7-4597-827D-AA5C7B19CB6A}" srcOrd="3" destOrd="0" presId="urn:microsoft.com/office/officeart/2018/2/layout/IconVerticalSolidList"/>
    <dgm:cxn modelId="{3DFD6F82-0FFF-40D3-A242-AAFFCE6CFEB8}" type="presParOf" srcId="{F7486F39-8ED1-4FF2-BE56-9FFABC96C52D}" destId="{CA0C06F2-48E4-4F51-8C87-E2592B2F9BEB}" srcOrd="3" destOrd="0" presId="urn:microsoft.com/office/officeart/2018/2/layout/IconVerticalSolidList"/>
    <dgm:cxn modelId="{FB65BBA6-AC9F-4332-B23B-F35760016CEA}" type="presParOf" srcId="{F7486F39-8ED1-4FF2-BE56-9FFABC96C52D}" destId="{497A533F-C40B-4DCF-9CDF-825F6493F491}" srcOrd="4" destOrd="0" presId="urn:microsoft.com/office/officeart/2018/2/layout/IconVerticalSolidList"/>
    <dgm:cxn modelId="{8A0628DF-81CC-4773-8CF1-1B888BCBD2D5}" type="presParOf" srcId="{497A533F-C40B-4DCF-9CDF-825F6493F491}" destId="{70095411-2134-4B96-A9FB-346D34447F62}" srcOrd="0" destOrd="0" presId="urn:microsoft.com/office/officeart/2018/2/layout/IconVerticalSolidList"/>
    <dgm:cxn modelId="{97B9AD1C-631C-4BAD-81A5-49CD9B17DA14}" type="presParOf" srcId="{497A533F-C40B-4DCF-9CDF-825F6493F491}" destId="{F1FBB9A9-28E8-4C6F-B09F-B820E6C9C1C8}" srcOrd="1" destOrd="0" presId="urn:microsoft.com/office/officeart/2018/2/layout/IconVerticalSolidList"/>
    <dgm:cxn modelId="{0F8DDC1D-6D64-4EA6-A39B-0AFCD90B5337}" type="presParOf" srcId="{497A533F-C40B-4DCF-9CDF-825F6493F491}" destId="{58077DFB-7CA7-4004-AF45-9684AA010742}" srcOrd="2" destOrd="0" presId="urn:microsoft.com/office/officeart/2018/2/layout/IconVerticalSolidList"/>
    <dgm:cxn modelId="{D743C09D-4370-4DB1-80BB-6D47037698E3}" type="presParOf" srcId="{497A533F-C40B-4DCF-9CDF-825F6493F491}" destId="{1D4AC749-84B7-455C-9B5C-EA2DEB1C5667}" srcOrd="3" destOrd="0" presId="urn:microsoft.com/office/officeart/2018/2/layout/IconVerticalSolidList"/>
    <dgm:cxn modelId="{E5D8D91C-75ED-4A22-AA8A-12FFF3B8CAFA}" type="presParOf" srcId="{F7486F39-8ED1-4FF2-BE56-9FFABC96C52D}" destId="{476DDF22-8B01-4AC0-A2CF-3CBB652167F7}" srcOrd="5" destOrd="0" presId="urn:microsoft.com/office/officeart/2018/2/layout/IconVerticalSolidList"/>
    <dgm:cxn modelId="{3B0FDF30-7187-4B4E-8151-14BC4AE2FFE1}" type="presParOf" srcId="{F7486F39-8ED1-4FF2-BE56-9FFABC96C52D}" destId="{B433C5C1-46AE-4C74-B9F0-0042F5F644D9}" srcOrd="6" destOrd="0" presId="urn:microsoft.com/office/officeart/2018/2/layout/IconVerticalSolidList"/>
    <dgm:cxn modelId="{4AD59BA9-019A-4DCB-A8EF-111D3B294B09}" type="presParOf" srcId="{B433C5C1-46AE-4C74-B9F0-0042F5F644D9}" destId="{405D648E-76EF-4C3E-8409-15B4B76EE638}" srcOrd="0" destOrd="0" presId="urn:microsoft.com/office/officeart/2018/2/layout/IconVerticalSolidList"/>
    <dgm:cxn modelId="{0810C26B-4F05-46DE-902D-4E139611EE13}" type="presParOf" srcId="{B433C5C1-46AE-4C74-B9F0-0042F5F644D9}" destId="{5467B840-2BBF-4FC0-8BC2-3CD1FEE15100}" srcOrd="1" destOrd="0" presId="urn:microsoft.com/office/officeart/2018/2/layout/IconVerticalSolidList"/>
    <dgm:cxn modelId="{12AA7987-051D-42DF-AD5B-B68179FDDE7F}" type="presParOf" srcId="{B433C5C1-46AE-4C74-B9F0-0042F5F644D9}" destId="{4185AB92-0463-4A91-B852-E98E0F8C3D65}" srcOrd="2" destOrd="0" presId="urn:microsoft.com/office/officeart/2018/2/layout/IconVerticalSolidList"/>
    <dgm:cxn modelId="{BBFAFD8F-DE5F-4E44-BE81-5A7EBD1E6756}" type="presParOf" srcId="{B433C5C1-46AE-4C74-B9F0-0042F5F644D9}" destId="{5D8522DE-F382-456B-86F5-0E0729BFD3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7243D4-BE7B-495D-8CE9-D05A63F78E9A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69A887-0811-491B-BF8D-ECB69C0B6EB1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Initialize the weights of SOM </a:t>
          </a:r>
        </a:p>
      </dgm:t>
    </dgm:pt>
    <dgm:pt modelId="{954397B9-91ED-46C8-905B-687A9E93FDB6}" type="parTrans" cxnId="{3F92668C-D0DA-4253-80DA-23CA604C30BF}">
      <dgm:prSet/>
      <dgm:spPr/>
      <dgm:t>
        <a:bodyPr/>
        <a:lstStyle/>
        <a:p>
          <a:endParaRPr lang="en-US"/>
        </a:p>
      </dgm:t>
    </dgm:pt>
    <dgm:pt modelId="{115570A4-A5DF-4E55-AD68-69320E4FCC07}" type="sibTrans" cxnId="{3F92668C-D0DA-4253-80DA-23CA604C30BF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9DA6BBC-92E3-4BD7-AEFE-DB166CB1F1AF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For each datapoint find the winner neuron by calculating distance </a:t>
          </a:r>
        </a:p>
      </dgm:t>
    </dgm:pt>
    <dgm:pt modelId="{66117F30-47C7-4786-9D0E-A32498EF6CAA}" type="parTrans" cxnId="{26A9FF3B-9414-426E-9B20-F658E866FFF0}">
      <dgm:prSet/>
      <dgm:spPr/>
      <dgm:t>
        <a:bodyPr/>
        <a:lstStyle/>
        <a:p>
          <a:endParaRPr lang="en-US"/>
        </a:p>
      </dgm:t>
    </dgm:pt>
    <dgm:pt modelId="{C30A96DB-C1A8-4F02-9FFA-25ACE126DBF3}" type="sibTrans" cxnId="{26A9FF3B-9414-426E-9B20-F658E866FFF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9E6A242-E76E-4A1D-BCDF-436EA7D34BC7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Get the learning rate based on iteration</a:t>
          </a:r>
        </a:p>
      </dgm:t>
    </dgm:pt>
    <dgm:pt modelId="{AEF6F3E5-75B7-448A-91A4-247FA2C24111}" type="parTrans" cxnId="{4FFB2C01-D7E4-485D-BA88-F1F022357B6B}">
      <dgm:prSet/>
      <dgm:spPr/>
      <dgm:t>
        <a:bodyPr/>
        <a:lstStyle/>
        <a:p>
          <a:endParaRPr lang="en-US"/>
        </a:p>
      </dgm:t>
    </dgm:pt>
    <dgm:pt modelId="{38594938-C7BD-4FAE-8F6C-8151FF5588F5}" type="sibTrans" cxnId="{4FFB2C01-D7E4-485D-BA88-F1F022357B6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E36E18CF-71AB-41A8-B0DE-9ACB3197D6EA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Update winning neuron weights and </a:t>
          </a:r>
          <a:r>
            <a:rPr lang="en-US" sz="1400" b="1" dirty="0" err="1">
              <a:solidFill>
                <a:schemeClr val="tx1"/>
              </a:solidFill>
            </a:rPr>
            <a:t>neighbouring</a:t>
          </a:r>
          <a:r>
            <a:rPr lang="en-US" sz="1400" b="1" dirty="0">
              <a:solidFill>
                <a:schemeClr val="tx1"/>
              </a:solidFill>
            </a:rPr>
            <a:t> neurons weights based on gaussian or Mexican hat function</a:t>
          </a:r>
        </a:p>
      </dgm:t>
    </dgm:pt>
    <dgm:pt modelId="{A876656F-D19D-49B1-968F-9A844EAFAA50}" type="parTrans" cxnId="{C4B2ED85-A199-45B0-AF4F-63C20DEFE5F3}">
      <dgm:prSet/>
      <dgm:spPr/>
      <dgm:t>
        <a:bodyPr/>
        <a:lstStyle/>
        <a:p>
          <a:endParaRPr lang="en-US"/>
        </a:p>
      </dgm:t>
    </dgm:pt>
    <dgm:pt modelId="{4DFCFE74-4567-490F-AC38-C13FDCDC469E}" type="sibTrans" cxnId="{C4B2ED85-A199-45B0-AF4F-63C20DEFE5F3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D422030F-D94A-4C26-9354-6F3C81BFF446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Plot in 2d and 3d</a:t>
          </a:r>
        </a:p>
      </dgm:t>
    </dgm:pt>
    <dgm:pt modelId="{6B520408-6C3A-4756-81B7-C1425ED28DCB}" type="parTrans" cxnId="{F94DA228-6C0D-47BC-A2F7-B9EAB4652308}">
      <dgm:prSet/>
      <dgm:spPr/>
      <dgm:t>
        <a:bodyPr/>
        <a:lstStyle/>
        <a:p>
          <a:endParaRPr lang="en-US"/>
        </a:p>
      </dgm:t>
    </dgm:pt>
    <dgm:pt modelId="{5730D060-833D-4994-B9BF-78F6D3F5695D}" type="sibTrans" cxnId="{F94DA228-6C0D-47BC-A2F7-B9EAB4652308}">
      <dgm:prSet/>
      <dgm:spPr/>
      <dgm:t>
        <a:bodyPr/>
        <a:lstStyle/>
        <a:p>
          <a:endParaRPr lang="en-US"/>
        </a:p>
      </dgm:t>
    </dgm:pt>
    <dgm:pt modelId="{B48AE996-AF04-E54A-BC94-A43278B82FA1}" type="pres">
      <dgm:prSet presAssocID="{E07243D4-BE7B-495D-8CE9-D05A63F78E9A}" presName="linearFlow" presStyleCnt="0">
        <dgm:presLayoutVars>
          <dgm:resizeHandles val="exact"/>
        </dgm:presLayoutVars>
      </dgm:prSet>
      <dgm:spPr/>
    </dgm:pt>
    <dgm:pt modelId="{74176F78-FDAA-EE43-861E-B02B4FFE4F78}" type="pres">
      <dgm:prSet presAssocID="{F469A887-0811-491B-BF8D-ECB69C0B6EB1}" presName="node" presStyleLbl="node1" presStyleIdx="0" presStyleCnt="5" custScaleX="155708">
        <dgm:presLayoutVars>
          <dgm:bulletEnabled val="1"/>
        </dgm:presLayoutVars>
      </dgm:prSet>
      <dgm:spPr/>
    </dgm:pt>
    <dgm:pt modelId="{B42CDCDD-7B12-5C47-A031-7519099888E4}" type="pres">
      <dgm:prSet presAssocID="{115570A4-A5DF-4E55-AD68-69320E4FCC07}" presName="sibTrans" presStyleLbl="sibTrans2D1" presStyleIdx="0" presStyleCnt="4"/>
      <dgm:spPr/>
    </dgm:pt>
    <dgm:pt modelId="{86D1CE8C-E7DE-304E-A3A3-6FB8306895AF}" type="pres">
      <dgm:prSet presAssocID="{115570A4-A5DF-4E55-AD68-69320E4FCC07}" presName="connectorText" presStyleLbl="sibTrans2D1" presStyleIdx="0" presStyleCnt="4"/>
      <dgm:spPr/>
    </dgm:pt>
    <dgm:pt modelId="{9B22EF28-2EC1-B245-A83A-965419A0CB14}" type="pres">
      <dgm:prSet presAssocID="{39DA6BBC-92E3-4BD7-AEFE-DB166CB1F1AF}" presName="node" presStyleLbl="node1" presStyleIdx="1" presStyleCnt="5" custScaleX="152976">
        <dgm:presLayoutVars>
          <dgm:bulletEnabled val="1"/>
        </dgm:presLayoutVars>
      </dgm:prSet>
      <dgm:spPr/>
    </dgm:pt>
    <dgm:pt modelId="{B99AE4A3-EBC4-224F-9197-65779F23D2A5}" type="pres">
      <dgm:prSet presAssocID="{C30A96DB-C1A8-4F02-9FFA-25ACE126DBF3}" presName="sibTrans" presStyleLbl="sibTrans2D1" presStyleIdx="1" presStyleCnt="4"/>
      <dgm:spPr/>
    </dgm:pt>
    <dgm:pt modelId="{9D0C0DEA-A206-F742-A559-4037D19A7695}" type="pres">
      <dgm:prSet presAssocID="{C30A96DB-C1A8-4F02-9FFA-25ACE126DBF3}" presName="connectorText" presStyleLbl="sibTrans2D1" presStyleIdx="1" presStyleCnt="4"/>
      <dgm:spPr/>
    </dgm:pt>
    <dgm:pt modelId="{BC2B17C5-C706-574E-8C40-2AED4F56CD34}" type="pres">
      <dgm:prSet presAssocID="{B9E6A242-E76E-4A1D-BCDF-436EA7D34BC7}" presName="node" presStyleLbl="node1" presStyleIdx="2" presStyleCnt="5" custScaleX="153890">
        <dgm:presLayoutVars>
          <dgm:bulletEnabled val="1"/>
        </dgm:presLayoutVars>
      </dgm:prSet>
      <dgm:spPr/>
    </dgm:pt>
    <dgm:pt modelId="{0058B9EE-4ED6-B042-9FE3-D19C5D9F49D7}" type="pres">
      <dgm:prSet presAssocID="{38594938-C7BD-4FAE-8F6C-8151FF5588F5}" presName="sibTrans" presStyleLbl="sibTrans2D1" presStyleIdx="2" presStyleCnt="4"/>
      <dgm:spPr/>
    </dgm:pt>
    <dgm:pt modelId="{14366F74-AA4D-234B-921E-5E7621C059CC}" type="pres">
      <dgm:prSet presAssocID="{38594938-C7BD-4FAE-8F6C-8151FF5588F5}" presName="connectorText" presStyleLbl="sibTrans2D1" presStyleIdx="2" presStyleCnt="4"/>
      <dgm:spPr/>
    </dgm:pt>
    <dgm:pt modelId="{484D2F28-6971-1746-AECE-88DFB114A9FA}" type="pres">
      <dgm:prSet presAssocID="{E36E18CF-71AB-41A8-B0DE-9ACB3197D6EA}" presName="node" presStyleLbl="node1" presStyleIdx="3" presStyleCnt="5" custScaleX="153890" custScaleY="165684">
        <dgm:presLayoutVars>
          <dgm:bulletEnabled val="1"/>
        </dgm:presLayoutVars>
      </dgm:prSet>
      <dgm:spPr/>
    </dgm:pt>
    <dgm:pt modelId="{105E863B-72CA-424D-B905-785B4F349E5C}" type="pres">
      <dgm:prSet presAssocID="{4DFCFE74-4567-490F-AC38-C13FDCDC469E}" presName="sibTrans" presStyleLbl="sibTrans2D1" presStyleIdx="3" presStyleCnt="4"/>
      <dgm:spPr/>
    </dgm:pt>
    <dgm:pt modelId="{5B2116B7-1E13-DE45-A04E-C053ECAA1F99}" type="pres">
      <dgm:prSet presAssocID="{4DFCFE74-4567-490F-AC38-C13FDCDC469E}" presName="connectorText" presStyleLbl="sibTrans2D1" presStyleIdx="3" presStyleCnt="4"/>
      <dgm:spPr/>
    </dgm:pt>
    <dgm:pt modelId="{E3109EC9-964A-8D43-8E03-DE58F651515B}" type="pres">
      <dgm:prSet presAssocID="{D422030F-D94A-4C26-9354-6F3C81BFF446}" presName="node" presStyleLbl="node1" presStyleIdx="4" presStyleCnt="5">
        <dgm:presLayoutVars>
          <dgm:bulletEnabled val="1"/>
        </dgm:presLayoutVars>
      </dgm:prSet>
      <dgm:spPr/>
    </dgm:pt>
  </dgm:ptLst>
  <dgm:cxnLst>
    <dgm:cxn modelId="{4FFB2C01-D7E4-485D-BA88-F1F022357B6B}" srcId="{E07243D4-BE7B-495D-8CE9-D05A63F78E9A}" destId="{B9E6A242-E76E-4A1D-BCDF-436EA7D34BC7}" srcOrd="2" destOrd="0" parTransId="{AEF6F3E5-75B7-448A-91A4-247FA2C24111}" sibTransId="{38594938-C7BD-4FAE-8F6C-8151FF5588F5}"/>
    <dgm:cxn modelId="{9C8D8604-EF3F-884E-87C4-F74E5F233579}" type="presOf" srcId="{C30A96DB-C1A8-4F02-9FFA-25ACE126DBF3}" destId="{B99AE4A3-EBC4-224F-9197-65779F23D2A5}" srcOrd="0" destOrd="0" presId="urn:microsoft.com/office/officeart/2005/8/layout/process2"/>
    <dgm:cxn modelId="{09399204-C0D9-FB4F-910A-D01063403367}" type="presOf" srcId="{E36E18CF-71AB-41A8-B0DE-9ACB3197D6EA}" destId="{484D2F28-6971-1746-AECE-88DFB114A9FA}" srcOrd="0" destOrd="0" presId="urn:microsoft.com/office/officeart/2005/8/layout/process2"/>
    <dgm:cxn modelId="{C41F7315-9313-8F4B-996C-F34DF16B7A7B}" type="presOf" srcId="{115570A4-A5DF-4E55-AD68-69320E4FCC07}" destId="{B42CDCDD-7B12-5C47-A031-7519099888E4}" srcOrd="0" destOrd="0" presId="urn:microsoft.com/office/officeart/2005/8/layout/process2"/>
    <dgm:cxn modelId="{758A101D-1310-A942-996E-B4AF3C87D2BF}" type="presOf" srcId="{4DFCFE74-4567-490F-AC38-C13FDCDC469E}" destId="{5B2116B7-1E13-DE45-A04E-C053ECAA1F99}" srcOrd="1" destOrd="0" presId="urn:microsoft.com/office/officeart/2005/8/layout/process2"/>
    <dgm:cxn modelId="{71F0541E-3E7E-1D46-8F89-59746540FCA6}" type="presOf" srcId="{38594938-C7BD-4FAE-8F6C-8151FF5588F5}" destId="{14366F74-AA4D-234B-921E-5E7621C059CC}" srcOrd="1" destOrd="0" presId="urn:microsoft.com/office/officeart/2005/8/layout/process2"/>
    <dgm:cxn modelId="{62B6E722-11AA-7D4F-9AC8-E830B35E4B51}" type="presOf" srcId="{115570A4-A5DF-4E55-AD68-69320E4FCC07}" destId="{86D1CE8C-E7DE-304E-A3A3-6FB8306895AF}" srcOrd="1" destOrd="0" presId="urn:microsoft.com/office/officeart/2005/8/layout/process2"/>
    <dgm:cxn modelId="{A71BF122-512D-C54F-8D7D-452204C4BF55}" type="presOf" srcId="{38594938-C7BD-4FAE-8F6C-8151FF5588F5}" destId="{0058B9EE-4ED6-B042-9FE3-D19C5D9F49D7}" srcOrd="0" destOrd="0" presId="urn:microsoft.com/office/officeart/2005/8/layout/process2"/>
    <dgm:cxn modelId="{F94DA228-6C0D-47BC-A2F7-B9EAB4652308}" srcId="{E07243D4-BE7B-495D-8CE9-D05A63F78E9A}" destId="{D422030F-D94A-4C26-9354-6F3C81BFF446}" srcOrd="4" destOrd="0" parTransId="{6B520408-6C3A-4756-81B7-C1425ED28DCB}" sibTransId="{5730D060-833D-4994-B9BF-78F6D3F5695D}"/>
    <dgm:cxn modelId="{96D2052D-F223-B749-9482-DE36DC0D2652}" type="presOf" srcId="{E07243D4-BE7B-495D-8CE9-D05A63F78E9A}" destId="{B48AE996-AF04-E54A-BC94-A43278B82FA1}" srcOrd="0" destOrd="0" presId="urn:microsoft.com/office/officeart/2005/8/layout/process2"/>
    <dgm:cxn modelId="{26A9FF3B-9414-426E-9B20-F658E866FFF0}" srcId="{E07243D4-BE7B-495D-8CE9-D05A63F78E9A}" destId="{39DA6BBC-92E3-4BD7-AEFE-DB166CB1F1AF}" srcOrd="1" destOrd="0" parTransId="{66117F30-47C7-4786-9D0E-A32498EF6CAA}" sibTransId="{C30A96DB-C1A8-4F02-9FFA-25ACE126DBF3}"/>
    <dgm:cxn modelId="{B9AC5140-71F0-1449-80C1-5C6CD1353A2E}" type="presOf" srcId="{F469A887-0811-491B-BF8D-ECB69C0B6EB1}" destId="{74176F78-FDAA-EE43-861E-B02B4FFE4F78}" srcOrd="0" destOrd="0" presId="urn:microsoft.com/office/officeart/2005/8/layout/process2"/>
    <dgm:cxn modelId="{22D3145C-6A50-C044-9746-23500609977A}" type="presOf" srcId="{4DFCFE74-4567-490F-AC38-C13FDCDC469E}" destId="{105E863B-72CA-424D-B905-785B4F349E5C}" srcOrd="0" destOrd="0" presId="urn:microsoft.com/office/officeart/2005/8/layout/process2"/>
    <dgm:cxn modelId="{51B2737A-71E4-EB45-B15F-9EECB6F1FD27}" type="presOf" srcId="{B9E6A242-E76E-4A1D-BCDF-436EA7D34BC7}" destId="{BC2B17C5-C706-574E-8C40-2AED4F56CD34}" srcOrd="0" destOrd="0" presId="urn:microsoft.com/office/officeart/2005/8/layout/process2"/>
    <dgm:cxn modelId="{C4B2ED85-A199-45B0-AF4F-63C20DEFE5F3}" srcId="{E07243D4-BE7B-495D-8CE9-D05A63F78E9A}" destId="{E36E18CF-71AB-41A8-B0DE-9ACB3197D6EA}" srcOrd="3" destOrd="0" parTransId="{A876656F-D19D-49B1-968F-9A844EAFAA50}" sibTransId="{4DFCFE74-4567-490F-AC38-C13FDCDC469E}"/>
    <dgm:cxn modelId="{3F92668C-D0DA-4253-80DA-23CA604C30BF}" srcId="{E07243D4-BE7B-495D-8CE9-D05A63F78E9A}" destId="{F469A887-0811-491B-BF8D-ECB69C0B6EB1}" srcOrd="0" destOrd="0" parTransId="{954397B9-91ED-46C8-905B-687A9E93FDB6}" sibTransId="{115570A4-A5DF-4E55-AD68-69320E4FCC07}"/>
    <dgm:cxn modelId="{846DA0CE-546A-314F-82A6-6BAE9FCBDD58}" type="presOf" srcId="{C30A96DB-C1A8-4F02-9FFA-25ACE126DBF3}" destId="{9D0C0DEA-A206-F742-A559-4037D19A7695}" srcOrd="1" destOrd="0" presId="urn:microsoft.com/office/officeart/2005/8/layout/process2"/>
    <dgm:cxn modelId="{02D688D5-5555-7548-810E-2BFA203CDC06}" type="presOf" srcId="{D422030F-D94A-4C26-9354-6F3C81BFF446}" destId="{E3109EC9-964A-8D43-8E03-DE58F651515B}" srcOrd="0" destOrd="0" presId="urn:microsoft.com/office/officeart/2005/8/layout/process2"/>
    <dgm:cxn modelId="{52F63DE5-AC45-B34B-8040-C1016AD0520B}" type="presOf" srcId="{39DA6BBC-92E3-4BD7-AEFE-DB166CB1F1AF}" destId="{9B22EF28-2EC1-B245-A83A-965419A0CB14}" srcOrd="0" destOrd="0" presId="urn:microsoft.com/office/officeart/2005/8/layout/process2"/>
    <dgm:cxn modelId="{F7379B4D-2A3A-B04B-940B-26CC58F2D646}" type="presParOf" srcId="{B48AE996-AF04-E54A-BC94-A43278B82FA1}" destId="{74176F78-FDAA-EE43-861E-B02B4FFE4F78}" srcOrd="0" destOrd="0" presId="urn:microsoft.com/office/officeart/2005/8/layout/process2"/>
    <dgm:cxn modelId="{8723C8FC-DFA1-6547-B945-B7C131E1CF39}" type="presParOf" srcId="{B48AE996-AF04-E54A-BC94-A43278B82FA1}" destId="{B42CDCDD-7B12-5C47-A031-7519099888E4}" srcOrd="1" destOrd="0" presId="urn:microsoft.com/office/officeart/2005/8/layout/process2"/>
    <dgm:cxn modelId="{C4A98F5C-9333-B148-B65E-0A935AC18E4C}" type="presParOf" srcId="{B42CDCDD-7B12-5C47-A031-7519099888E4}" destId="{86D1CE8C-E7DE-304E-A3A3-6FB8306895AF}" srcOrd="0" destOrd="0" presId="urn:microsoft.com/office/officeart/2005/8/layout/process2"/>
    <dgm:cxn modelId="{7006CB75-E8AE-BD45-81F7-DE11BF5E7126}" type="presParOf" srcId="{B48AE996-AF04-E54A-BC94-A43278B82FA1}" destId="{9B22EF28-2EC1-B245-A83A-965419A0CB14}" srcOrd="2" destOrd="0" presId="urn:microsoft.com/office/officeart/2005/8/layout/process2"/>
    <dgm:cxn modelId="{3549E842-E7AE-624A-A1A7-4E5E7D48E5BD}" type="presParOf" srcId="{B48AE996-AF04-E54A-BC94-A43278B82FA1}" destId="{B99AE4A3-EBC4-224F-9197-65779F23D2A5}" srcOrd="3" destOrd="0" presId="urn:microsoft.com/office/officeart/2005/8/layout/process2"/>
    <dgm:cxn modelId="{5681D30E-BA16-F94A-8EAB-5F2DEB24F469}" type="presParOf" srcId="{B99AE4A3-EBC4-224F-9197-65779F23D2A5}" destId="{9D0C0DEA-A206-F742-A559-4037D19A7695}" srcOrd="0" destOrd="0" presId="urn:microsoft.com/office/officeart/2005/8/layout/process2"/>
    <dgm:cxn modelId="{B04A95F9-0B34-D24E-832B-B9CC8FB63541}" type="presParOf" srcId="{B48AE996-AF04-E54A-BC94-A43278B82FA1}" destId="{BC2B17C5-C706-574E-8C40-2AED4F56CD34}" srcOrd="4" destOrd="0" presId="urn:microsoft.com/office/officeart/2005/8/layout/process2"/>
    <dgm:cxn modelId="{0E8F9C91-268E-A94F-A9C3-6781ED6E743C}" type="presParOf" srcId="{B48AE996-AF04-E54A-BC94-A43278B82FA1}" destId="{0058B9EE-4ED6-B042-9FE3-D19C5D9F49D7}" srcOrd="5" destOrd="0" presId="urn:microsoft.com/office/officeart/2005/8/layout/process2"/>
    <dgm:cxn modelId="{F5802415-1FB7-5249-A587-F2DCC8514C92}" type="presParOf" srcId="{0058B9EE-4ED6-B042-9FE3-D19C5D9F49D7}" destId="{14366F74-AA4D-234B-921E-5E7621C059CC}" srcOrd="0" destOrd="0" presId="urn:microsoft.com/office/officeart/2005/8/layout/process2"/>
    <dgm:cxn modelId="{8135A2C3-DA19-8948-ABFA-0B7D94CC6BB7}" type="presParOf" srcId="{B48AE996-AF04-E54A-BC94-A43278B82FA1}" destId="{484D2F28-6971-1746-AECE-88DFB114A9FA}" srcOrd="6" destOrd="0" presId="urn:microsoft.com/office/officeart/2005/8/layout/process2"/>
    <dgm:cxn modelId="{262326D4-79EB-D14C-844F-6961F8DA1774}" type="presParOf" srcId="{B48AE996-AF04-E54A-BC94-A43278B82FA1}" destId="{105E863B-72CA-424D-B905-785B4F349E5C}" srcOrd="7" destOrd="0" presId="urn:microsoft.com/office/officeart/2005/8/layout/process2"/>
    <dgm:cxn modelId="{BEAEE383-6EFF-5241-8439-82B5E2EEC7A2}" type="presParOf" srcId="{105E863B-72CA-424D-B905-785B4F349E5C}" destId="{5B2116B7-1E13-DE45-A04E-C053ECAA1F99}" srcOrd="0" destOrd="0" presId="urn:microsoft.com/office/officeart/2005/8/layout/process2"/>
    <dgm:cxn modelId="{E42ED212-7214-3348-B4EB-A8C82FBA1920}" type="presParOf" srcId="{B48AE996-AF04-E54A-BC94-A43278B82FA1}" destId="{E3109EC9-964A-8D43-8E03-DE58F651515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0B8BF-29EA-4C90-AB6D-4F8E5B738C14}">
      <dsp:nvSpPr>
        <dsp:cNvPr id="0" name=""/>
        <dsp:cNvSpPr/>
      </dsp:nvSpPr>
      <dsp:spPr>
        <a:xfrm>
          <a:off x="0" y="2066"/>
          <a:ext cx="5473546" cy="10471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DA71B-9A82-4CB8-9585-C164E4946EFE}">
      <dsp:nvSpPr>
        <dsp:cNvPr id="0" name=""/>
        <dsp:cNvSpPr/>
      </dsp:nvSpPr>
      <dsp:spPr>
        <a:xfrm>
          <a:off x="316760" y="237673"/>
          <a:ext cx="575928" cy="575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7712-D828-4076-AA97-D78F5D7D2854}">
      <dsp:nvSpPr>
        <dsp:cNvPr id="0" name=""/>
        <dsp:cNvSpPr/>
      </dsp:nvSpPr>
      <dsp:spPr>
        <a:xfrm>
          <a:off x="1209448" y="2066"/>
          <a:ext cx="4264097" cy="1047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23" tIns="110823" rIns="110823" bIns="110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Resize the data</a:t>
          </a:r>
        </a:p>
      </dsp:txBody>
      <dsp:txXfrm>
        <a:off x="1209448" y="2066"/>
        <a:ext cx="4264097" cy="1047141"/>
      </dsp:txXfrm>
    </dsp:sp>
    <dsp:sp modelId="{0811F81B-F84E-4062-8144-B8A4C0464186}">
      <dsp:nvSpPr>
        <dsp:cNvPr id="0" name=""/>
        <dsp:cNvSpPr/>
      </dsp:nvSpPr>
      <dsp:spPr>
        <a:xfrm>
          <a:off x="0" y="1310993"/>
          <a:ext cx="5473546" cy="10471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6BFA-6CB2-47BC-82DC-1B97B739B450}">
      <dsp:nvSpPr>
        <dsp:cNvPr id="0" name=""/>
        <dsp:cNvSpPr/>
      </dsp:nvSpPr>
      <dsp:spPr>
        <a:xfrm>
          <a:off x="316760" y="1546600"/>
          <a:ext cx="575928" cy="575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0B60D-51B7-4597-827D-AA5C7B19CB6A}">
      <dsp:nvSpPr>
        <dsp:cNvPr id="0" name=""/>
        <dsp:cNvSpPr/>
      </dsp:nvSpPr>
      <dsp:spPr>
        <a:xfrm>
          <a:off x="1209448" y="1310993"/>
          <a:ext cx="4264097" cy="1047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23" tIns="110823" rIns="110823" bIns="110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Convert to gray scale</a:t>
          </a:r>
        </a:p>
      </dsp:txBody>
      <dsp:txXfrm>
        <a:off x="1209448" y="1310993"/>
        <a:ext cx="4264097" cy="1047141"/>
      </dsp:txXfrm>
    </dsp:sp>
    <dsp:sp modelId="{70095411-2134-4B96-A9FB-346D34447F62}">
      <dsp:nvSpPr>
        <dsp:cNvPr id="0" name=""/>
        <dsp:cNvSpPr/>
      </dsp:nvSpPr>
      <dsp:spPr>
        <a:xfrm>
          <a:off x="0" y="2619920"/>
          <a:ext cx="5473546" cy="10471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BB9A9-28E8-4C6F-B09F-B820E6C9C1C8}">
      <dsp:nvSpPr>
        <dsp:cNvPr id="0" name=""/>
        <dsp:cNvSpPr/>
      </dsp:nvSpPr>
      <dsp:spPr>
        <a:xfrm>
          <a:off x="316760" y="2855527"/>
          <a:ext cx="575928" cy="575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AC749-84B7-455C-9B5C-EA2DEB1C5667}">
      <dsp:nvSpPr>
        <dsp:cNvPr id="0" name=""/>
        <dsp:cNvSpPr/>
      </dsp:nvSpPr>
      <dsp:spPr>
        <a:xfrm>
          <a:off x="1209448" y="2619920"/>
          <a:ext cx="4264097" cy="1047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23" tIns="110823" rIns="110823" bIns="110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Normalize the images</a:t>
          </a:r>
        </a:p>
      </dsp:txBody>
      <dsp:txXfrm>
        <a:off x="1209448" y="2619920"/>
        <a:ext cx="4264097" cy="1047141"/>
      </dsp:txXfrm>
    </dsp:sp>
    <dsp:sp modelId="{405D648E-76EF-4C3E-8409-15B4B76EE638}">
      <dsp:nvSpPr>
        <dsp:cNvPr id="0" name=""/>
        <dsp:cNvSpPr/>
      </dsp:nvSpPr>
      <dsp:spPr>
        <a:xfrm>
          <a:off x="0" y="3928848"/>
          <a:ext cx="5473546" cy="10471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B840-2BBF-4FC0-8BC2-3CD1FEE15100}">
      <dsp:nvSpPr>
        <dsp:cNvPr id="0" name=""/>
        <dsp:cNvSpPr/>
      </dsp:nvSpPr>
      <dsp:spPr>
        <a:xfrm>
          <a:off x="316760" y="4164454"/>
          <a:ext cx="575928" cy="5759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522DE-F382-456B-86F5-0E0729BFD398}">
      <dsp:nvSpPr>
        <dsp:cNvPr id="0" name=""/>
        <dsp:cNvSpPr/>
      </dsp:nvSpPr>
      <dsp:spPr>
        <a:xfrm>
          <a:off x="1209448" y="3928848"/>
          <a:ext cx="4264097" cy="1047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23" tIns="110823" rIns="110823" bIns="110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encoder to reduce the dimensions of data</a:t>
          </a:r>
        </a:p>
      </dsp:txBody>
      <dsp:txXfrm>
        <a:off x="1209448" y="3928848"/>
        <a:ext cx="4264097" cy="1047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76F78-FDAA-EE43-861E-B02B4FFE4F78}">
      <dsp:nvSpPr>
        <dsp:cNvPr id="0" name=""/>
        <dsp:cNvSpPr/>
      </dsp:nvSpPr>
      <dsp:spPr>
        <a:xfrm>
          <a:off x="609373" y="6874"/>
          <a:ext cx="4064453" cy="652576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Initialize the weights of SOM </a:t>
          </a:r>
        </a:p>
      </dsp:txBody>
      <dsp:txXfrm>
        <a:off x="628486" y="25987"/>
        <a:ext cx="4026227" cy="614350"/>
      </dsp:txXfrm>
    </dsp:sp>
    <dsp:sp modelId="{B42CDCDD-7B12-5C47-A031-7519099888E4}">
      <dsp:nvSpPr>
        <dsp:cNvPr id="0" name=""/>
        <dsp:cNvSpPr/>
      </dsp:nvSpPr>
      <dsp:spPr>
        <a:xfrm rot="5400000">
          <a:off x="2519241" y="675765"/>
          <a:ext cx="244716" cy="29365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553502" y="700237"/>
        <a:ext cx="176195" cy="171301"/>
      </dsp:txXfrm>
    </dsp:sp>
    <dsp:sp modelId="{9B22EF28-2EC1-B245-A83A-965419A0CB14}">
      <dsp:nvSpPr>
        <dsp:cNvPr id="0" name=""/>
        <dsp:cNvSpPr/>
      </dsp:nvSpPr>
      <dsp:spPr>
        <a:xfrm>
          <a:off x="645029" y="985739"/>
          <a:ext cx="3993140" cy="652576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For each datapoint find the winner neuron by calculating distance </a:t>
          </a:r>
        </a:p>
      </dsp:txBody>
      <dsp:txXfrm>
        <a:off x="664142" y="1004852"/>
        <a:ext cx="3954914" cy="614350"/>
      </dsp:txXfrm>
    </dsp:sp>
    <dsp:sp modelId="{B99AE4A3-EBC4-224F-9197-65779F23D2A5}">
      <dsp:nvSpPr>
        <dsp:cNvPr id="0" name=""/>
        <dsp:cNvSpPr/>
      </dsp:nvSpPr>
      <dsp:spPr>
        <a:xfrm rot="5400000">
          <a:off x="2519241" y="1654630"/>
          <a:ext cx="244716" cy="29365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553502" y="1679102"/>
        <a:ext cx="176195" cy="171301"/>
      </dsp:txXfrm>
    </dsp:sp>
    <dsp:sp modelId="{BC2B17C5-C706-574E-8C40-2AED4F56CD34}">
      <dsp:nvSpPr>
        <dsp:cNvPr id="0" name=""/>
        <dsp:cNvSpPr/>
      </dsp:nvSpPr>
      <dsp:spPr>
        <a:xfrm>
          <a:off x="633100" y="1964603"/>
          <a:ext cx="4016998" cy="652576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Get the learning rate based on iteration</a:t>
          </a:r>
        </a:p>
      </dsp:txBody>
      <dsp:txXfrm>
        <a:off x="652213" y="1983716"/>
        <a:ext cx="3978772" cy="614350"/>
      </dsp:txXfrm>
    </dsp:sp>
    <dsp:sp modelId="{0058B9EE-4ED6-B042-9FE3-D19C5D9F49D7}">
      <dsp:nvSpPr>
        <dsp:cNvPr id="0" name=""/>
        <dsp:cNvSpPr/>
      </dsp:nvSpPr>
      <dsp:spPr>
        <a:xfrm rot="5400000">
          <a:off x="2519241" y="2633494"/>
          <a:ext cx="244716" cy="29365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553502" y="2657966"/>
        <a:ext cx="176195" cy="171301"/>
      </dsp:txXfrm>
    </dsp:sp>
    <dsp:sp modelId="{484D2F28-6971-1746-AECE-88DFB114A9FA}">
      <dsp:nvSpPr>
        <dsp:cNvPr id="0" name=""/>
        <dsp:cNvSpPr/>
      </dsp:nvSpPr>
      <dsp:spPr>
        <a:xfrm>
          <a:off x="633100" y="2943468"/>
          <a:ext cx="4016998" cy="108121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Update winning neuron weights and </a:t>
          </a:r>
          <a:r>
            <a:rPr lang="en-US" sz="1400" b="1" kern="1200" dirty="0" err="1">
              <a:solidFill>
                <a:schemeClr val="tx1"/>
              </a:solidFill>
            </a:rPr>
            <a:t>neighbouring</a:t>
          </a:r>
          <a:r>
            <a:rPr lang="en-US" sz="1400" b="1" kern="1200" dirty="0">
              <a:solidFill>
                <a:schemeClr val="tx1"/>
              </a:solidFill>
            </a:rPr>
            <a:t> neurons weights based on gaussian or Mexican hat function</a:t>
          </a:r>
        </a:p>
      </dsp:txBody>
      <dsp:txXfrm>
        <a:off x="664768" y="2975136"/>
        <a:ext cx="3953662" cy="1017878"/>
      </dsp:txXfrm>
    </dsp:sp>
    <dsp:sp modelId="{105E863B-72CA-424D-B905-785B4F349E5C}">
      <dsp:nvSpPr>
        <dsp:cNvPr id="0" name=""/>
        <dsp:cNvSpPr/>
      </dsp:nvSpPr>
      <dsp:spPr>
        <a:xfrm rot="5400000">
          <a:off x="2519241" y="4040997"/>
          <a:ext cx="244716" cy="29365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553502" y="4065469"/>
        <a:ext cx="176195" cy="171301"/>
      </dsp:txXfrm>
    </dsp:sp>
    <dsp:sp modelId="{E3109EC9-964A-8D43-8E03-DE58F651515B}">
      <dsp:nvSpPr>
        <dsp:cNvPr id="0" name=""/>
        <dsp:cNvSpPr/>
      </dsp:nvSpPr>
      <dsp:spPr>
        <a:xfrm>
          <a:off x="1336447" y="4350970"/>
          <a:ext cx="2610305" cy="652576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Plot in 2d and 3d</a:t>
          </a:r>
        </a:p>
      </dsp:txBody>
      <dsp:txXfrm>
        <a:off x="1355560" y="4370083"/>
        <a:ext cx="2572079" cy="614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1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2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3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1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2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nikhilgawai/sign-language-data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36">
            <a:extLst>
              <a:ext uri="{FF2B5EF4-FFF2-40B4-BE49-F238E27FC236}">
                <a16:creationId xmlns:a16="http://schemas.microsoft.com/office/drawing/2014/main" id="{496868F2-FC80-4334-887B-7DB3103A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reeform: Shape 1038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C6B3-18A7-78B5-D55B-CC2D3F2A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69856"/>
            <a:ext cx="6658405" cy="14511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American Sign Language </a:t>
            </a:r>
            <a:br>
              <a:rPr lang="en-US" sz="4200"/>
            </a:br>
            <a:r>
              <a:rPr lang="en-US" sz="4200"/>
              <a:t>(ASL)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E5A91-5F57-CC9F-1033-E34B69650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7645" y="5741754"/>
            <a:ext cx="3940145" cy="1451174"/>
          </a:xfrm>
        </p:spPr>
        <p:txBody>
          <a:bodyPr anchor="ctr">
            <a:normAutofit/>
          </a:bodyPr>
          <a:lstStyle/>
          <a:p>
            <a:r>
              <a:rPr lang="en-US" dirty="0"/>
              <a:t>Anjali Mudgal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4E4A61-64A5-725E-DC9B-C4F6AB538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1461" y="2916944"/>
            <a:ext cx="2689570" cy="26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352DF-80E7-8A9D-5B9C-6FB97A28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5047" y="2916944"/>
            <a:ext cx="2689570" cy="26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8A21EA-C123-C472-1729-5ECDBE24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86" y="2916944"/>
            <a:ext cx="2689570" cy="268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9623C-6E25-DCD8-13C5-2AF8730848A9}"/>
              </a:ext>
            </a:extLst>
          </p:cNvPr>
          <p:cNvSpPr txBox="1"/>
          <p:nvPr/>
        </p:nvSpPr>
        <p:spPr>
          <a:xfrm>
            <a:off x="1870971" y="5678259"/>
            <a:ext cx="34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2A15A-CBA6-E9E0-1455-CD17EF61BA9C}"/>
              </a:ext>
            </a:extLst>
          </p:cNvPr>
          <p:cNvSpPr txBox="1"/>
          <p:nvPr/>
        </p:nvSpPr>
        <p:spPr>
          <a:xfrm>
            <a:off x="5297104" y="5684588"/>
            <a:ext cx="34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E9968-3091-2384-B966-3AE5F2799474}"/>
              </a:ext>
            </a:extLst>
          </p:cNvPr>
          <p:cNvSpPr txBox="1"/>
          <p:nvPr/>
        </p:nvSpPr>
        <p:spPr>
          <a:xfrm>
            <a:off x="8743028" y="5680957"/>
            <a:ext cx="34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33001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9146CCC8-AA39-4037-B3E2-70602B93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B823C-826C-F826-73AB-3F271ED3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dirty="0"/>
              <a:t>SOM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00D7F868-7CED-C0AD-965C-5BE5EF629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310576"/>
              </p:ext>
            </p:extLst>
          </p:nvPr>
        </p:nvGraphicFramePr>
        <p:xfrm>
          <a:off x="1362818" y="1672182"/>
          <a:ext cx="5283200" cy="50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A45CC92-E0F9-CCAB-D81B-7B083A48D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565" y="1789460"/>
            <a:ext cx="3907851" cy="39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1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E427-0F45-6886-69D6-1CF67454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6132-A946-068B-3E48-A86FCBFE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5179423" cy="40365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EDD36-93BF-B5DA-8058-C1A699D79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23" y="2692400"/>
            <a:ext cx="2514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6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0C7D-0E1D-1400-31E8-DC0763F3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70" y="3429000"/>
            <a:ext cx="5035826" cy="1325563"/>
          </a:xfrm>
        </p:spPr>
        <p:txBody>
          <a:bodyPr>
            <a:no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2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2C6E-2DB1-2CE6-1D07-C373E573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4531-72DA-8777-D108-68B8E4C1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 Dataset 224 X 224  for 1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Slides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29 classes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A-Z classes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Del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Space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Nothing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D14D4-4995-2671-AE11-3E16CDD5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1" y="581038"/>
            <a:ext cx="1760582" cy="176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727465-C92F-2913-00BB-409A41A6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60" y="581038"/>
            <a:ext cx="1760582" cy="176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AD952FF-2693-2F97-02B4-B5813446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67" y="3246381"/>
            <a:ext cx="1952636" cy="195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85635-E6D5-9949-0A49-245B1DBA2263}"/>
              </a:ext>
            </a:extLst>
          </p:cNvPr>
          <p:cNvSpPr txBox="1"/>
          <p:nvPr/>
        </p:nvSpPr>
        <p:spPr>
          <a:xfrm>
            <a:off x="6606069" y="256447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1EE22-908F-0B6D-C744-55C1CA37E5B5}"/>
              </a:ext>
            </a:extLst>
          </p:cNvPr>
          <p:cNvSpPr txBox="1"/>
          <p:nvPr/>
        </p:nvSpPr>
        <p:spPr>
          <a:xfrm>
            <a:off x="9572331" y="244300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A211F-D6F1-CA11-AA7E-99767CC05E41}"/>
              </a:ext>
            </a:extLst>
          </p:cNvPr>
          <p:cNvSpPr txBox="1"/>
          <p:nvPr/>
        </p:nvSpPr>
        <p:spPr>
          <a:xfrm>
            <a:off x="7925683" y="530154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0345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92F3C-3428-9627-59B4-39E2A750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sz="4100"/>
              <a:t>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98A5D9-BE55-460E-4CD1-08CB918E4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326796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18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7374C-3D04-4E33-AD34-A5A114E65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C0E0E1-80CB-4698-92C7-E733DF27D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75907" y="0"/>
            <a:ext cx="8005277" cy="6858000"/>
            <a:chOff x="4175907" y="0"/>
            <a:chExt cx="8005277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CD215-0ACA-426E-A1FA-C5FB57472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75907" y="0"/>
              <a:ext cx="6124291" cy="2787589"/>
            </a:xfrm>
            <a:custGeom>
              <a:avLst/>
              <a:gdLst>
                <a:gd name="connsiteX0" fmla="*/ 2169698 w 6124291"/>
                <a:gd name="connsiteY0" fmla="*/ 1998953 h 2787589"/>
                <a:gd name="connsiteX1" fmla="*/ 2395254 w 6124291"/>
                <a:gd name="connsiteY1" fmla="*/ 2224509 h 2787589"/>
                <a:gd name="connsiteX2" fmla="*/ 2169698 w 6124291"/>
                <a:gd name="connsiteY2" fmla="*/ 2450064 h 2787589"/>
                <a:gd name="connsiteX3" fmla="*/ 1944142 w 6124291"/>
                <a:gd name="connsiteY3" fmla="*/ 2224509 h 2787589"/>
                <a:gd name="connsiteX4" fmla="*/ 2169698 w 6124291"/>
                <a:gd name="connsiteY4" fmla="*/ 1998953 h 2787589"/>
                <a:gd name="connsiteX5" fmla="*/ 832074 w 6124291"/>
                <a:gd name="connsiteY5" fmla="*/ 0 h 2787589"/>
                <a:gd name="connsiteX6" fmla="*/ 5842210 w 6124291"/>
                <a:gd name="connsiteY6" fmla="*/ 0 h 2787589"/>
                <a:gd name="connsiteX7" fmla="*/ 5892473 w 6124291"/>
                <a:gd name="connsiteY7" fmla="*/ 55579 h 2787589"/>
                <a:gd name="connsiteX8" fmla="*/ 6076059 w 6124291"/>
                <a:gd name="connsiteY8" fmla="*/ 401079 h 2787589"/>
                <a:gd name="connsiteX9" fmla="*/ 5422943 w 6124291"/>
                <a:gd name="connsiteY9" fmla="*/ 1717053 h 2787589"/>
                <a:gd name="connsiteX10" fmla="*/ 5183741 w 6124291"/>
                <a:gd name="connsiteY10" fmla="*/ 1773166 h 2787589"/>
                <a:gd name="connsiteX11" fmla="*/ 5184263 w 6124291"/>
                <a:gd name="connsiteY11" fmla="*/ 1773485 h 2787589"/>
                <a:gd name="connsiteX12" fmla="*/ 4414509 w 6124291"/>
                <a:gd name="connsiteY12" fmla="*/ 2273010 h 2787589"/>
                <a:gd name="connsiteX13" fmla="*/ 3801589 w 6124291"/>
                <a:gd name="connsiteY13" fmla="*/ 2745517 h 2787589"/>
                <a:gd name="connsiteX14" fmla="*/ 2526365 w 6124291"/>
                <a:gd name="connsiteY14" fmla="*/ 2137601 h 2787589"/>
                <a:gd name="connsiteX15" fmla="*/ 2513631 w 6124291"/>
                <a:gd name="connsiteY15" fmla="*/ 2105854 h 2787589"/>
                <a:gd name="connsiteX16" fmla="*/ 2044916 w 6124291"/>
                <a:gd name="connsiteY16" fmla="*/ 1884001 h 2787589"/>
                <a:gd name="connsiteX17" fmla="*/ 2031125 w 6124291"/>
                <a:gd name="connsiteY17" fmla="*/ 1888706 h 2787589"/>
                <a:gd name="connsiteX18" fmla="*/ 1204717 w 6124291"/>
                <a:gd name="connsiteY18" fmla="*/ 1828951 h 2787589"/>
                <a:gd name="connsiteX19" fmla="*/ 743736 w 6124291"/>
                <a:gd name="connsiteY19" fmla="*/ 400553 h 2787589"/>
                <a:gd name="connsiteX20" fmla="*/ 833375 w 6124291"/>
                <a:gd name="connsiteY20" fmla="*/ 87123 h 2787589"/>
                <a:gd name="connsiteX21" fmla="*/ 0 w 6124291"/>
                <a:gd name="connsiteY21" fmla="*/ 0 h 2787589"/>
                <a:gd name="connsiteX22" fmla="*/ 671177 w 6124291"/>
                <a:gd name="connsiteY22" fmla="*/ 0 h 2787589"/>
                <a:gd name="connsiteX23" fmla="*/ 657261 w 6124291"/>
                <a:gd name="connsiteY23" fmla="*/ 44833 h 2787589"/>
                <a:gd name="connsiteX24" fmla="*/ 335589 w 6124291"/>
                <a:gd name="connsiteY24" fmla="*/ 258051 h 2787589"/>
                <a:gd name="connsiteX25" fmla="*/ 13917 w 6124291"/>
                <a:gd name="connsiteY25" fmla="*/ 44833 h 278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24291" h="2787589">
                  <a:moveTo>
                    <a:pt x="2169698" y="1998953"/>
                  </a:moveTo>
                  <a:cubicBezTo>
                    <a:pt x="2294269" y="1998953"/>
                    <a:pt x="2395254" y="2099938"/>
                    <a:pt x="2395254" y="2224509"/>
                  </a:cubicBezTo>
                  <a:cubicBezTo>
                    <a:pt x="2395254" y="2349079"/>
                    <a:pt x="2294269" y="2450064"/>
                    <a:pt x="2169698" y="2450064"/>
                  </a:cubicBezTo>
                  <a:cubicBezTo>
                    <a:pt x="2045128" y="2450064"/>
                    <a:pt x="1944142" y="2349079"/>
                    <a:pt x="1944142" y="2224509"/>
                  </a:cubicBezTo>
                  <a:cubicBezTo>
                    <a:pt x="1944142" y="2099938"/>
                    <a:pt x="2045128" y="1998953"/>
                    <a:pt x="2169698" y="1998953"/>
                  </a:cubicBezTo>
                  <a:close/>
                  <a:moveTo>
                    <a:pt x="832074" y="0"/>
                  </a:moveTo>
                  <a:lnTo>
                    <a:pt x="5842210" y="0"/>
                  </a:lnTo>
                  <a:lnTo>
                    <a:pt x="5892473" y="55579"/>
                  </a:lnTo>
                  <a:cubicBezTo>
                    <a:pt x="5973457" y="156934"/>
                    <a:pt x="6036254" y="273670"/>
                    <a:pt x="6076059" y="401079"/>
                  </a:cubicBezTo>
                  <a:cubicBezTo>
                    <a:pt x="6245401" y="940620"/>
                    <a:pt x="5954897" y="1525714"/>
                    <a:pt x="5422943" y="1717053"/>
                  </a:cubicBezTo>
                  <a:cubicBezTo>
                    <a:pt x="5345615" y="1744842"/>
                    <a:pt x="5265361" y="1763696"/>
                    <a:pt x="5183741" y="1773166"/>
                  </a:cubicBezTo>
                  <a:lnTo>
                    <a:pt x="5184263" y="1773485"/>
                  </a:lnTo>
                  <a:cubicBezTo>
                    <a:pt x="4863835" y="1810875"/>
                    <a:pt x="4579210" y="1995640"/>
                    <a:pt x="4414509" y="2273010"/>
                  </a:cubicBezTo>
                  <a:cubicBezTo>
                    <a:pt x="4277279" y="2502353"/>
                    <a:pt x="4058289" y="2671183"/>
                    <a:pt x="3801589" y="2745517"/>
                  </a:cubicBezTo>
                  <a:cubicBezTo>
                    <a:pt x="3286810" y="2895732"/>
                    <a:pt x="2733619" y="2632257"/>
                    <a:pt x="2526365" y="2137601"/>
                  </a:cubicBezTo>
                  <a:cubicBezTo>
                    <a:pt x="2521931" y="2127029"/>
                    <a:pt x="2517644" y="2116405"/>
                    <a:pt x="2513631" y="2105854"/>
                  </a:cubicBezTo>
                  <a:cubicBezTo>
                    <a:pt x="2442051" y="1918616"/>
                    <a:pt x="2233697" y="1816696"/>
                    <a:pt x="2044916" y="1884001"/>
                  </a:cubicBezTo>
                  <a:cubicBezTo>
                    <a:pt x="2040320" y="1885568"/>
                    <a:pt x="2035723" y="1887137"/>
                    <a:pt x="2031125" y="1888706"/>
                  </a:cubicBezTo>
                  <a:cubicBezTo>
                    <a:pt x="1758927" y="1981572"/>
                    <a:pt x="1460692" y="1959985"/>
                    <a:pt x="1204717" y="1828951"/>
                  </a:cubicBezTo>
                  <a:cubicBezTo>
                    <a:pt x="682979" y="1561779"/>
                    <a:pt x="476601" y="922297"/>
                    <a:pt x="743736" y="400553"/>
                  </a:cubicBezTo>
                  <a:cubicBezTo>
                    <a:pt x="794354" y="301998"/>
                    <a:pt x="824409" y="195433"/>
                    <a:pt x="833375" y="87123"/>
                  </a:cubicBezTo>
                  <a:close/>
                  <a:moveTo>
                    <a:pt x="0" y="0"/>
                  </a:moveTo>
                  <a:lnTo>
                    <a:pt x="671177" y="0"/>
                  </a:lnTo>
                  <a:lnTo>
                    <a:pt x="657261" y="44833"/>
                  </a:lnTo>
                  <a:cubicBezTo>
                    <a:pt x="604263" y="170132"/>
                    <a:pt x="480193" y="258051"/>
                    <a:pt x="335589" y="258051"/>
                  </a:cubicBezTo>
                  <a:cubicBezTo>
                    <a:pt x="190984" y="258051"/>
                    <a:pt x="66914" y="170132"/>
                    <a:pt x="13917" y="448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F5573C-1FD7-4CA8-A7B2-0409702DC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35840" y="1986160"/>
              <a:ext cx="3345344" cy="4871840"/>
            </a:xfrm>
            <a:custGeom>
              <a:avLst/>
              <a:gdLst>
                <a:gd name="connsiteX0" fmla="*/ 514841 w 3345344"/>
                <a:gd name="connsiteY0" fmla="*/ 3144675 h 4871840"/>
                <a:gd name="connsiteX1" fmla="*/ 810273 w 3345344"/>
                <a:gd name="connsiteY1" fmla="*/ 3440106 h 4871840"/>
                <a:gd name="connsiteX2" fmla="*/ 514841 w 3345344"/>
                <a:gd name="connsiteY2" fmla="*/ 3735538 h 4871840"/>
                <a:gd name="connsiteX3" fmla="*/ 219409 w 3345344"/>
                <a:gd name="connsiteY3" fmla="*/ 3440107 h 4871840"/>
                <a:gd name="connsiteX4" fmla="*/ 514841 w 3345344"/>
                <a:gd name="connsiteY4" fmla="*/ 3144675 h 4871840"/>
                <a:gd name="connsiteX5" fmla="*/ 444231 w 3345344"/>
                <a:gd name="connsiteY5" fmla="*/ 741854 h 4871840"/>
                <a:gd name="connsiteX6" fmla="*/ 888460 w 3345344"/>
                <a:gd name="connsiteY6" fmla="*/ 1186084 h 4871840"/>
                <a:gd name="connsiteX7" fmla="*/ 444231 w 3345344"/>
                <a:gd name="connsiteY7" fmla="*/ 1630314 h 4871840"/>
                <a:gd name="connsiteX8" fmla="*/ 0 w 3345344"/>
                <a:gd name="connsiteY8" fmla="*/ 1186083 h 4871840"/>
                <a:gd name="connsiteX9" fmla="*/ 444231 w 3345344"/>
                <a:gd name="connsiteY9" fmla="*/ 741854 h 4871840"/>
                <a:gd name="connsiteX10" fmla="*/ 1587351 w 3345344"/>
                <a:gd name="connsiteY10" fmla="*/ 454 h 4871840"/>
                <a:gd name="connsiteX11" fmla="*/ 1684913 w 3345344"/>
                <a:gd name="connsiteY11" fmla="*/ 3569 h 4871840"/>
                <a:gd name="connsiteX12" fmla="*/ 2647102 w 3345344"/>
                <a:gd name="connsiteY12" fmla="*/ 599125 h 4871840"/>
                <a:gd name="connsiteX13" fmla="*/ 3306994 w 3345344"/>
                <a:gd name="connsiteY13" fmla="*/ 70202 h 4871840"/>
                <a:gd name="connsiteX14" fmla="*/ 3345344 w 3345344"/>
                <a:gd name="connsiteY14" fmla="*/ 66159 h 4871840"/>
                <a:gd name="connsiteX15" fmla="*/ 3345344 w 3345344"/>
                <a:gd name="connsiteY15" fmla="*/ 4871840 h 4871840"/>
                <a:gd name="connsiteX16" fmla="*/ 2732631 w 3345344"/>
                <a:gd name="connsiteY16" fmla="*/ 4871840 h 4871840"/>
                <a:gd name="connsiteX17" fmla="*/ 2726535 w 3345344"/>
                <a:gd name="connsiteY17" fmla="*/ 4822582 h 4871840"/>
                <a:gd name="connsiteX18" fmla="*/ 2429633 w 3345344"/>
                <a:gd name="connsiteY18" fmla="*/ 4363930 h 4871840"/>
                <a:gd name="connsiteX19" fmla="*/ 1386662 w 3345344"/>
                <a:gd name="connsiteY19" fmla="*/ 4561838 h 4871840"/>
                <a:gd name="connsiteX20" fmla="*/ 941555 w 3345344"/>
                <a:gd name="connsiteY20" fmla="*/ 4046605 h 4871840"/>
                <a:gd name="connsiteX21" fmla="*/ 1159128 w 3345344"/>
                <a:gd name="connsiteY21" fmla="*/ 3267120 h 4871840"/>
                <a:gd name="connsiteX22" fmla="*/ 612951 w 3345344"/>
                <a:gd name="connsiteY22" fmla="*/ 2658653 h 4871840"/>
                <a:gd name="connsiteX23" fmla="*/ 652440 w 3345344"/>
                <a:gd name="connsiteY23" fmla="*/ 1999278 h 4871840"/>
                <a:gd name="connsiteX24" fmla="*/ 1091187 w 3345344"/>
                <a:gd name="connsiteY24" fmla="*/ 1491114 h 4871840"/>
                <a:gd name="connsiteX25" fmla="*/ 989304 w 3345344"/>
                <a:gd name="connsiteY25" fmla="*/ 319810 h 4871840"/>
                <a:gd name="connsiteX26" fmla="*/ 1587351 w 3345344"/>
                <a:gd name="connsiteY26" fmla="*/ 454 h 487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45344" h="4871840">
                  <a:moveTo>
                    <a:pt x="514841" y="3144675"/>
                  </a:moveTo>
                  <a:cubicBezTo>
                    <a:pt x="678003" y="3144675"/>
                    <a:pt x="810273" y="3276944"/>
                    <a:pt x="810273" y="3440106"/>
                  </a:cubicBezTo>
                  <a:cubicBezTo>
                    <a:pt x="810272" y="3603269"/>
                    <a:pt x="678003" y="3735539"/>
                    <a:pt x="514841" y="3735538"/>
                  </a:cubicBezTo>
                  <a:cubicBezTo>
                    <a:pt x="351678" y="3735538"/>
                    <a:pt x="219409" y="3603269"/>
                    <a:pt x="219409" y="3440107"/>
                  </a:cubicBezTo>
                  <a:cubicBezTo>
                    <a:pt x="219409" y="3276943"/>
                    <a:pt x="351678" y="3144674"/>
                    <a:pt x="514841" y="3144675"/>
                  </a:cubicBezTo>
                  <a:close/>
                  <a:moveTo>
                    <a:pt x="444231" y="741854"/>
                  </a:moveTo>
                  <a:cubicBezTo>
                    <a:pt x="689572" y="741854"/>
                    <a:pt x="888461" y="940743"/>
                    <a:pt x="888460" y="1186084"/>
                  </a:cubicBezTo>
                  <a:cubicBezTo>
                    <a:pt x="888460" y="1431424"/>
                    <a:pt x="689571" y="1630313"/>
                    <a:pt x="444231" y="1630314"/>
                  </a:cubicBezTo>
                  <a:cubicBezTo>
                    <a:pt x="198890" y="1630314"/>
                    <a:pt x="1" y="1431425"/>
                    <a:pt x="0" y="1186083"/>
                  </a:cubicBezTo>
                  <a:cubicBezTo>
                    <a:pt x="0" y="940743"/>
                    <a:pt x="198889" y="741854"/>
                    <a:pt x="444231" y="741854"/>
                  </a:cubicBezTo>
                  <a:close/>
                  <a:moveTo>
                    <a:pt x="1587351" y="454"/>
                  </a:moveTo>
                  <a:cubicBezTo>
                    <a:pt x="1620646" y="-691"/>
                    <a:pt x="1653349" y="325"/>
                    <a:pt x="1684913" y="3569"/>
                  </a:cubicBezTo>
                  <a:cubicBezTo>
                    <a:pt x="2174722" y="54038"/>
                    <a:pt x="2289799" y="629048"/>
                    <a:pt x="2647102" y="599125"/>
                  </a:cubicBezTo>
                  <a:cubicBezTo>
                    <a:pt x="2956623" y="573203"/>
                    <a:pt x="3031034" y="127822"/>
                    <a:pt x="3306994" y="70202"/>
                  </a:cubicBezTo>
                  <a:lnTo>
                    <a:pt x="3345344" y="66159"/>
                  </a:lnTo>
                  <a:lnTo>
                    <a:pt x="3345344" y="4871840"/>
                  </a:lnTo>
                  <a:lnTo>
                    <a:pt x="2732631" y="4871840"/>
                  </a:lnTo>
                  <a:lnTo>
                    <a:pt x="2726535" y="4822582"/>
                  </a:lnTo>
                  <a:cubicBezTo>
                    <a:pt x="2696987" y="4652341"/>
                    <a:pt x="2601605" y="4442106"/>
                    <a:pt x="2429633" y="4363930"/>
                  </a:cubicBezTo>
                  <a:cubicBezTo>
                    <a:pt x="2100683" y="4214411"/>
                    <a:pt x="1798107" y="4689032"/>
                    <a:pt x="1386662" y="4561838"/>
                  </a:cubicBezTo>
                  <a:cubicBezTo>
                    <a:pt x="1163420" y="4492575"/>
                    <a:pt x="974797" y="4267346"/>
                    <a:pt x="941555" y="4046605"/>
                  </a:cubicBezTo>
                  <a:cubicBezTo>
                    <a:pt x="890809" y="3708075"/>
                    <a:pt x="1231300" y="3557559"/>
                    <a:pt x="1159128" y="3267120"/>
                  </a:cubicBezTo>
                  <a:cubicBezTo>
                    <a:pt x="1099237" y="3026110"/>
                    <a:pt x="775530" y="2971784"/>
                    <a:pt x="612951" y="2658653"/>
                  </a:cubicBezTo>
                  <a:cubicBezTo>
                    <a:pt x="491371" y="2424575"/>
                    <a:pt x="561991" y="2222644"/>
                    <a:pt x="652440" y="1999278"/>
                  </a:cubicBezTo>
                  <a:cubicBezTo>
                    <a:pt x="774779" y="1697503"/>
                    <a:pt x="977604" y="1744799"/>
                    <a:pt x="1091187" y="1491114"/>
                  </a:cubicBezTo>
                  <a:cubicBezTo>
                    <a:pt x="1285499" y="1057303"/>
                    <a:pt x="798748" y="685470"/>
                    <a:pt x="989304" y="319810"/>
                  </a:cubicBezTo>
                  <a:cubicBezTo>
                    <a:pt x="1092276" y="122417"/>
                    <a:pt x="1354292" y="8471"/>
                    <a:pt x="1587351" y="4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52B60D-32D5-6D7D-BC8F-1231CA6D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3692056" cy="2325590"/>
          </a:xfrm>
        </p:spPr>
        <p:txBody>
          <a:bodyPr>
            <a:normAutofit/>
          </a:bodyPr>
          <a:lstStyle/>
          <a:p>
            <a:r>
              <a:rPr lang="en-US" dirty="0"/>
              <a:t>Challenges in Encoder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3F58-B8A8-8960-7284-3CF744D57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3241193"/>
            <a:ext cx="7068987" cy="2325590"/>
          </a:xfrm>
        </p:spPr>
        <p:txBody>
          <a:bodyPr anchor="t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Very small dataset (100 images)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  <a:latin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Was not training with small number of neurons.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  <a:latin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Training was taking a lot of time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Generated output were a mix of target signs.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4BA635-A419-F6BD-D76F-DB81445A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364" y="3487550"/>
            <a:ext cx="1948058" cy="229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300D1F0-829F-53C4-D56E-3C18E3A5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565" y="136525"/>
            <a:ext cx="2172689" cy="229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754B8-C161-A133-84E7-C16658890FCE}"/>
              </a:ext>
            </a:extLst>
          </p:cNvPr>
          <p:cNvSpPr txBox="1"/>
          <p:nvPr/>
        </p:nvSpPr>
        <p:spPr>
          <a:xfrm>
            <a:off x="261444" y="6257835"/>
            <a:ext cx="74111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607D8B"/>
                </a:solidFill>
                <a:effectLst/>
                <a:latin typeface="Arial" panose="020B0604020202020204" pitchFamily="34" charset="0"/>
                <a:hlinkClick r:id="rId4"/>
              </a:rPr>
              <a:t>https://www.kaggle.com/datasets/nikhilgawai/sign-language-dataset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5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80B7A-5B85-4642-8878-2089DEF2C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8D562A-EF99-44C6-AA29-9D3E42177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2299" y="-1"/>
            <a:ext cx="5726653" cy="6858000"/>
          </a:xfrm>
          <a:custGeom>
            <a:avLst/>
            <a:gdLst>
              <a:gd name="connsiteX0" fmla="*/ 615190 w 5726653"/>
              <a:gd name="connsiteY0" fmla="*/ 3536635 h 6858000"/>
              <a:gd name="connsiteX1" fmla="*/ 1124778 w 5726653"/>
              <a:gd name="connsiteY1" fmla="*/ 4046223 h 6858000"/>
              <a:gd name="connsiteX2" fmla="*/ 615190 w 5726653"/>
              <a:gd name="connsiteY2" fmla="*/ 4555811 h 6858000"/>
              <a:gd name="connsiteX3" fmla="*/ 105602 w 5726653"/>
              <a:gd name="connsiteY3" fmla="*/ 4046223 h 6858000"/>
              <a:gd name="connsiteX4" fmla="*/ 615190 w 5726653"/>
              <a:gd name="connsiteY4" fmla="*/ 3536635 h 6858000"/>
              <a:gd name="connsiteX5" fmla="*/ 1497780 w 5726653"/>
              <a:gd name="connsiteY5" fmla="*/ 0 h 6858000"/>
              <a:gd name="connsiteX6" fmla="*/ 5164844 w 5726653"/>
              <a:gd name="connsiteY6" fmla="*/ 0 h 6858000"/>
              <a:gd name="connsiteX7" fmla="*/ 5726653 w 5726653"/>
              <a:gd name="connsiteY7" fmla="*/ 0 h 6858000"/>
              <a:gd name="connsiteX8" fmla="*/ 5726653 w 5726653"/>
              <a:gd name="connsiteY8" fmla="*/ 6858000 h 6858000"/>
              <a:gd name="connsiteX9" fmla="*/ 311757 w 5726653"/>
              <a:gd name="connsiteY9" fmla="*/ 6858000 h 6858000"/>
              <a:gd name="connsiteX10" fmla="*/ 314130 w 5726653"/>
              <a:gd name="connsiteY10" fmla="*/ 6707670 h 6858000"/>
              <a:gd name="connsiteX11" fmla="*/ 599702 w 5726653"/>
              <a:gd name="connsiteY11" fmla="*/ 5670858 h 6858000"/>
              <a:gd name="connsiteX12" fmla="*/ 1211433 w 5726653"/>
              <a:gd name="connsiteY12" fmla="*/ 4641255 h 6858000"/>
              <a:gd name="connsiteX13" fmla="*/ 1053041 w 5726653"/>
              <a:gd name="connsiteY13" fmla="*/ 3164269 h 6858000"/>
              <a:gd name="connsiteX14" fmla="*/ 607048 w 5726653"/>
              <a:gd name="connsiteY14" fmla="*/ 2589405 h 6858000"/>
              <a:gd name="connsiteX15" fmla="*/ 1054915 w 5726653"/>
              <a:gd name="connsiteY15" fmla="*/ 1068099 h 6858000"/>
              <a:gd name="connsiteX16" fmla="*/ 1502877 w 5726653"/>
              <a:gd name="connsiteY16" fmla="*/ 419995 h 6858000"/>
              <a:gd name="connsiteX17" fmla="*/ 1505904 w 5726653"/>
              <a:gd name="connsiteY17" fmla="*/ 184996 h 6858000"/>
              <a:gd name="connsiteX18" fmla="*/ 14543 w 5726653"/>
              <a:gd name="connsiteY18" fmla="*/ 0 h 6858000"/>
              <a:gd name="connsiteX19" fmla="*/ 879351 w 5726653"/>
              <a:gd name="connsiteY19" fmla="*/ 0 h 6858000"/>
              <a:gd name="connsiteX20" fmla="*/ 892053 w 5726653"/>
              <a:gd name="connsiteY20" fmla="*/ 78052 h 6858000"/>
              <a:gd name="connsiteX21" fmla="*/ 561940 w 5726653"/>
              <a:gd name="connsiteY21" fmla="*/ 535443 h 6858000"/>
              <a:gd name="connsiteX22" fmla="*/ 15319 w 5726653"/>
              <a:gd name="connsiteY22" fmla="*/ 219852 h 6858000"/>
              <a:gd name="connsiteX23" fmla="*/ 4234 w 5726653"/>
              <a:gd name="connsiteY23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6653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5164844" y="0"/>
                </a:lnTo>
                <a:lnTo>
                  <a:pt x="5726653" y="0"/>
                </a:lnTo>
                <a:lnTo>
                  <a:pt x="5726653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84962-582B-06D9-B889-D8126EAB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7386"/>
            <a:ext cx="5369169" cy="1582784"/>
          </a:xfrm>
        </p:spPr>
        <p:txBody>
          <a:bodyPr>
            <a:normAutofit/>
          </a:bodyPr>
          <a:lstStyle/>
          <a:p>
            <a:r>
              <a:rPr lang="en-US" dirty="0"/>
              <a:t>Encoder Decoder – Initial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0218-5989-051D-7E46-8A4F7858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5355276" cy="3790529"/>
          </a:xfrm>
        </p:spPr>
        <p:txBody>
          <a:bodyPr anchor="t"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>
              <a:effectLst/>
              <a:latin typeface="Open Sans" panose="020B0606030504020204" pitchFamily="34" charset="0"/>
            </a:endParaRP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For dimensionality reduction</a:t>
            </a:r>
          </a:p>
          <a:p>
            <a:pPr marL="514350" lvl="1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224 * 224 = 50176 for 1 image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Open Sans" panose="020B0606030504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Generate original image from the dataset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Open Sans" panose="020B0606030504020204" pitchFamily="34" charset="0"/>
              </a:rPr>
              <a:t>Bottle neck layer will capture the reduced dimensions which will contain the required information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85DB02-FD98-9C4A-07F3-152B5B75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994" y="669850"/>
            <a:ext cx="2985115" cy="54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9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6177EE-1356-4ED0-8FF0-61CF8817E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366681"/>
            <a:ext cx="12192000" cy="4491318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5AAEE-3375-D00C-B0C5-29FF232E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20236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800" b="0" i="0" u="none" strike="noStrike" dirty="0">
                <a:effectLst/>
              </a:rPr>
            </a:br>
            <a:br>
              <a:rPr lang="en-US" sz="2800" dirty="0"/>
            </a:br>
            <a:r>
              <a:rPr lang="en-US" sz="2800" dirty="0"/>
              <a:t>Problems in Image Reconstruction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BB87-58FB-A321-5E87-F29FCE74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552782"/>
            <a:ext cx="4887402" cy="2023674"/>
          </a:xfrm>
        </p:spPr>
        <p:txBody>
          <a:bodyPr anchor="ctr">
            <a:norm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  <a:latin typeface="Open Sans" panose="020B0606030504020204" pitchFamily="34" charset="0"/>
              </a:rPr>
              <a:t>Because of lighting issues, the decoder was learning only the background and not the foreground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700" b="0" i="0" u="none" strike="noStrike">
              <a:effectLst/>
              <a:latin typeface="Open Sans" panose="020B0606030504020204" pitchFamily="34" charset="0"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  <a:latin typeface="Open Sans" panose="020B0606030504020204" pitchFamily="34" charset="0"/>
              </a:rPr>
              <a:t>Dataset was huge, couldn’t train such model, so reduced the number of images 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256239-037F-738E-0AF8-D9971C4D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9276" y="3825547"/>
            <a:ext cx="5057540" cy="19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ED494-6CCC-3640-3215-3CC69CA8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3977273"/>
            <a:ext cx="5057540" cy="169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2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46C5F3-4EAC-473B-BD72-1219E833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12231725-D083-4E0F-9428-1C263518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FA96C-5214-5580-9DE7-AB5F179B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44639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400" b="0" i="0" u="none" strike="noStrike" dirty="0">
                <a:effectLst/>
              </a:rPr>
            </a:br>
            <a:br>
              <a:rPr lang="en-US" sz="2400" dirty="0"/>
            </a:br>
            <a:r>
              <a:rPr lang="en-US" sz="2800" dirty="0"/>
              <a:t>Switching the Decoder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C988E5-55C1-39BE-4126-74660D5A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3" y="3475440"/>
            <a:ext cx="4080121" cy="2824776"/>
          </a:xfrm>
        </p:spPr>
        <p:txBody>
          <a:bodyPr/>
          <a:lstStyle/>
          <a:p>
            <a:pPr defTabSz="630936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80" kern="1200" dirty="0">
                <a:solidFill>
                  <a:srgbClr val="000000"/>
                </a:solidFill>
                <a:latin typeface="Open Sans" panose="020B0606030504020204" pitchFamily="34" charset="0"/>
                <a:ea typeface="+mn-ea"/>
                <a:cs typeface="+mn-cs"/>
              </a:rPr>
              <a:t>Less number of neurons required</a:t>
            </a:r>
          </a:p>
          <a:p>
            <a:pPr defTabSz="630936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380" kern="1200" dirty="0">
              <a:solidFill>
                <a:srgbClr val="000000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defTabSz="630936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80" kern="1200" dirty="0">
                <a:solidFill>
                  <a:srgbClr val="000000"/>
                </a:solidFill>
                <a:latin typeface="Open Sans" panose="020B0606030504020204" pitchFamily="34" charset="0"/>
                <a:ea typeface="+mn-ea"/>
                <a:cs typeface="+mn-cs"/>
              </a:rPr>
              <a:t>Loss function changed to categorical cross entropy instead of MSE.</a:t>
            </a:r>
          </a:p>
          <a:p>
            <a:pPr defTabSz="630936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380" kern="1200" dirty="0">
              <a:solidFill>
                <a:srgbClr val="000000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defTabSz="630936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80" kern="1200" dirty="0">
                <a:solidFill>
                  <a:srgbClr val="000000"/>
                </a:solidFill>
                <a:latin typeface="Open Sans" panose="020B0606030504020204" pitchFamily="34" charset="0"/>
                <a:ea typeface="+mn-ea"/>
                <a:cs typeface="+mn-cs"/>
              </a:rPr>
              <a:t>Activation changed to </a:t>
            </a:r>
            <a:r>
              <a:rPr lang="en-US" sz="1380" kern="1200" dirty="0" err="1">
                <a:solidFill>
                  <a:srgbClr val="000000"/>
                </a:solidFill>
                <a:latin typeface="Open Sans" panose="020B0606030504020204" pitchFamily="34" charset="0"/>
                <a:ea typeface="+mn-ea"/>
                <a:cs typeface="+mn-cs"/>
              </a:rPr>
              <a:t>softmax</a:t>
            </a:r>
            <a:r>
              <a:rPr lang="en-US" sz="1380" kern="1200" dirty="0">
                <a:solidFill>
                  <a:srgbClr val="000000"/>
                </a:solidFill>
                <a:latin typeface="Open Sans" panose="020B0606030504020204" pitchFamily="34" charset="0"/>
                <a:ea typeface="+mn-ea"/>
                <a:cs typeface="+mn-cs"/>
              </a:rPr>
              <a:t>  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342C68-BF60-1B82-062C-7E15B874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341" y="2937463"/>
            <a:ext cx="1465404" cy="298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A5E91-C00D-280C-50E1-0E4D5846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73" y="2923750"/>
            <a:ext cx="1811181" cy="298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D8FD909-B67A-E486-579C-7D00BD026E86}"/>
              </a:ext>
            </a:extLst>
          </p:cNvPr>
          <p:cNvSpPr/>
          <p:nvPr/>
        </p:nvSpPr>
        <p:spPr>
          <a:xfrm>
            <a:off x="7689693" y="4064700"/>
            <a:ext cx="393081" cy="17825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9C225-1FCD-B828-167C-9330C8EA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dirty="0"/>
              <a:t>Encoder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E27D-4263-EC8C-04AF-A63E62EB2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less number of epochs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data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BDDD991-8D6A-5BAA-AEDE-1FE1BC80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3116" y="1738428"/>
            <a:ext cx="4289283" cy="32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69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21EF-1017-D6C0-0C04-AF9E1DB2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5203371" cy="1325563"/>
          </a:xfrm>
        </p:spPr>
        <p:txBody>
          <a:bodyPr/>
          <a:lstStyle/>
          <a:p>
            <a:r>
              <a:rPr lang="en-US" dirty="0"/>
              <a:t>Further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578EB-99D0-0609-91E2-F3C8E5A4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4171406" cy="4036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predicted image from encoder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Passing the reduced dimensions to SOM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574A1F-5048-8D91-27A4-19FA926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"/>
            <a:ext cx="6020117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0479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271</Words>
  <Application>Microsoft Macintosh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Open Sans</vt:lpstr>
      <vt:lpstr>Posterama</vt:lpstr>
      <vt:lpstr>SplashVTI</vt:lpstr>
      <vt:lpstr>American Sign Language  (ASL)</vt:lpstr>
      <vt:lpstr>Dataset </vt:lpstr>
      <vt:lpstr>Preprocessing</vt:lpstr>
      <vt:lpstr>Challenges in Encoder Decoder</vt:lpstr>
      <vt:lpstr>Encoder Decoder – Initial </vt:lpstr>
      <vt:lpstr>  Problems in Image Reconstruction </vt:lpstr>
      <vt:lpstr>  Switching the Decoder </vt:lpstr>
      <vt:lpstr>Encoder Decoder</vt:lpstr>
      <vt:lpstr>Further Processing</vt:lpstr>
      <vt:lpstr>SOM</vt:lpstr>
      <vt:lpstr>SVM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Sign Language  (ASL)</dc:title>
  <dc:creator>Mudgal, Anjali</dc:creator>
  <cp:lastModifiedBy>Mudgal, Anjali</cp:lastModifiedBy>
  <cp:revision>5</cp:revision>
  <dcterms:created xsi:type="dcterms:W3CDTF">2023-05-01T18:00:23Z</dcterms:created>
  <dcterms:modified xsi:type="dcterms:W3CDTF">2023-05-01T18:57:41Z</dcterms:modified>
</cp:coreProperties>
</file>